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2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1" r:id="rId14"/>
    <p:sldId id="267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0" y="1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2D079-6887-4DD5-9A13-8CC9AE4338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63C73B-66A8-4158-ADD3-4E70C39B5D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132A7-EFB6-406D-8D38-85EC77A98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1E9C5-270B-452C-8398-18F4CBBD13FA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25A33-368B-45D1-A298-0C53C9BE3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E028D-D20A-4829-B59E-5E5CF7818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92A30-080C-48C7-862F-147ADD11D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71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F71E7-DCF1-4255-9A4B-CEA2CEBF0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78B23D-B521-40E1-AFBE-998FE26BAA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AA65F-424F-4FA9-BA59-494A0BBE5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1E9C5-270B-452C-8398-18F4CBBD13FA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40E508-2797-411F-8240-37CD0AB73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95272-9D01-4CF7-A00A-2DB7BDD5F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92A30-080C-48C7-862F-147ADD11D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114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0D9156-5027-4CE1-A7E9-FA8C013034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D13EAF-460E-4034-BE97-2C37C73F26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DD68B-C9E6-4569-8DD0-509E1CDDC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1E9C5-270B-452C-8398-18F4CBBD13FA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C8E8E-6D81-4DEE-9C5A-A2B0F6CC4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595D1-D76D-4D28-B8C8-86E8C9C95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92A30-080C-48C7-862F-147ADD11D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27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46557-CC2B-4729-8C1D-C73E02085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8D957-1B20-44A5-BBB6-A54FE4DD7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B6B83-39C5-4432-97F8-F325DB8B3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1E9C5-270B-452C-8398-18F4CBBD13FA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E1099-09D4-4B47-BFB1-17D19EA5B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BB69F-705D-4CC7-A1BD-1730231AC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92A30-080C-48C7-862F-147ADD11D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376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D67B4-F447-48B1-BB13-A0A356A80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2D97EE-8611-4027-9AA7-24800183E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B6E9E-B281-429E-BEDB-829537CBC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1E9C5-270B-452C-8398-18F4CBBD13FA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1D4FE-F339-4500-A063-3DE826866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92039-0868-4371-83AC-D836A5CD0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92A30-080C-48C7-862F-147ADD11D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587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C2708-CDD7-4365-BF8C-914CC599A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FCAD5-CD79-459E-AAAC-C9B339047D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A8C4CE-40FE-45C2-943C-776D54009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E5F909-A7DE-4E84-AFC4-9A660B5B2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1E9C5-270B-452C-8398-18F4CBBD13FA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620585-6021-4BF7-B857-F45F5AD50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51410B-06A6-4F98-8D7C-80AF1F758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92A30-080C-48C7-862F-147ADD11D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75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89A17-7EAE-4A56-92A7-781986B8C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24C7C-F3D7-4974-A3A1-54B4948E55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CDBA5-C18F-4F32-AB91-89872AF7B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8884CB-C7B8-402B-A1B0-5D49A13415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E3CD1F-B32C-4B22-A265-A740A9BA20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E09172-F0E7-44C9-A88D-22A23500F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1E9C5-270B-452C-8398-18F4CBBD13FA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2AEEEF-1EDF-4EB2-84FA-A784CBDB4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AF6881-760E-4E72-A39C-2219748F4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92A30-080C-48C7-862F-147ADD11D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2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D9374-4D79-4566-AC52-0960E0091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187A80-D37B-421E-982A-BABA23587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1E9C5-270B-452C-8398-18F4CBBD13FA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787C20-710D-4D15-B109-FA79BB772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95C229-2C74-49F5-B6FD-58884F305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92A30-080C-48C7-862F-147ADD11D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620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72D2A6-0876-4802-AE9C-9E729454D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1E9C5-270B-452C-8398-18F4CBBD13FA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CC2E70-D0AE-4C0B-8BB5-EF604746C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03804-081C-4CDA-80E4-987D105F2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92A30-080C-48C7-862F-147ADD11D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33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CFD77-F7BF-4F52-8000-B6020EC83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84EB2-D799-45C9-A870-9697F98ED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D172E7-F539-41AA-823D-313661C28B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F3F114-9EE6-49B6-B375-53E8C8EB3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1E9C5-270B-452C-8398-18F4CBBD13FA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774189-9A43-4027-A342-1C7AF606C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E0A108-87FB-4546-B385-8AF108F7C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92A30-080C-48C7-862F-147ADD11D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653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791A6-3B2D-44DC-A9E1-A4A7464F4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BBACC0-30D1-4500-B7CF-5C1CE5D4AB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0A500D-8835-483E-9356-178E48A00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63131D-C9B0-4947-BED6-5F303B46D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1E9C5-270B-452C-8398-18F4CBBD13FA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FA59BF-EA47-418E-A0B8-B95C0C45A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480C60-23F9-427F-AEAC-94DA7CF39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92A30-080C-48C7-862F-147ADD11D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967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A4845B-7ED5-4323-8C24-E638682F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B8518-D283-450C-896D-CD99C9320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B2ADD-7EA9-4E4B-B5A3-D1DCEFB5C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1E9C5-270B-452C-8398-18F4CBBD13FA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A9200-8D77-49E0-A1A9-4A3DAABC98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7C65C2-9FA7-487B-8EF0-860D333E6F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92A30-080C-48C7-862F-147ADD11D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5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3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909145A1-6251-4818-B0F7-3AA0FD883C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DCD343-0FC0-420A-A862-700AA8C5B0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240" y="3688205"/>
            <a:ext cx="8731683" cy="1160465"/>
          </a:xfrm>
        </p:spPr>
        <p:txBody>
          <a:bodyPr anchor="b">
            <a:normAutofit/>
          </a:bodyPr>
          <a:lstStyle/>
          <a:p>
            <a:pPr algn="l"/>
            <a:r>
              <a:rPr lang="en-US" altLang="zh-CN" sz="6000" dirty="0">
                <a:solidFill>
                  <a:srgbClr val="FFFFFF"/>
                </a:solidFill>
              </a:rPr>
              <a:t>Neural Network</a:t>
            </a:r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A9B10A-67D7-4FE4-968F-557A5A791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0" y="5121835"/>
            <a:ext cx="8731683" cy="615577"/>
          </a:xfrm>
        </p:spPr>
        <p:txBody>
          <a:bodyPr anchor="t">
            <a:normAutofit/>
          </a:bodyPr>
          <a:lstStyle/>
          <a:p>
            <a:pPr algn="l"/>
            <a:r>
              <a:rPr lang="en-US" sz="1400" dirty="0">
                <a:solidFill>
                  <a:srgbClr val="FFFFFF"/>
                </a:solidFill>
              </a:rPr>
              <a:t>Dr. Linrui Zhang</a:t>
            </a:r>
          </a:p>
          <a:p>
            <a:pPr algn="l"/>
            <a:r>
              <a:rPr lang="en-US" sz="1400" dirty="0">
                <a:solidFill>
                  <a:srgbClr val="FFFFFF"/>
                </a:solidFill>
              </a:rPr>
              <a:t>University of Central Missouri</a:t>
            </a:r>
          </a:p>
        </p:txBody>
      </p:sp>
    </p:spTree>
    <p:extLst>
      <p:ext uri="{BB962C8B-B14F-4D97-AF65-F5344CB8AC3E}">
        <p14:creationId xmlns:p14="http://schemas.microsoft.com/office/powerpoint/2010/main" val="349754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43D-8137-4EFE-B5DE-03A7C08C0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Propagation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0444390-CB7E-49CC-9D88-A194C713693B}"/>
              </a:ext>
            </a:extLst>
          </p:cNvPr>
          <p:cNvSpPr/>
          <p:nvPr/>
        </p:nvSpPr>
        <p:spPr>
          <a:xfrm>
            <a:off x="474191" y="1662316"/>
            <a:ext cx="530413" cy="450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DFB902E-4AB7-46BD-84DA-C8BDAC51C58D}"/>
              </a:ext>
            </a:extLst>
          </p:cNvPr>
          <p:cNvSpPr/>
          <p:nvPr/>
        </p:nvSpPr>
        <p:spPr>
          <a:xfrm>
            <a:off x="454836" y="3273408"/>
            <a:ext cx="530413" cy="450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A8B5713-CE3F-423A-8506-4E4E1626DADE}"/>
              </a:ext>
            </a:extLst>
          </p:cNvPr>
          <p:cNvSpPr/>
          <p:nvPr/>
        </p:nvSpPr>
        <p:spPr>
          <a:xfrm>
            <a:off x="339494" y="5543028"/>
            <a:ext cx="530413" cy="450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US" baseline="-250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8D2F0AB-EC22-4F3C-BD88-6031FAF15B61}"/>
              </a:ext>
            </a:extLst>
          </p:cNvPr>
          <p:cNvSpPr/>
          <p:nvPr/>
        </p:nvSpPr>
        <p:spPr>
          <a:xfrm>
            <a:off x="2733144" y="2554849"/>
            <a:ext cx="553531" cy="450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h</a:t>
            </a:r>
            <a:r>
              <a:rPr lang="en-US" i="1" baseline="-25000" dirty="0"/>
              <a:t>1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7A9BE1A-3284-4C20-BECD-B6732E235956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1004604" y="1887635"/>
            <a:ext cx="1728540" cy="8925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32654B-75BD-4793-ABEC-5ED5E0C1BCD2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985249" y="2780168"/>
            <a:ext cx="1747895" cy="7185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B7BB60-C041-409E-84F4-22A9860CD80F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869907" y="2780168"/>
            <a:ext cx="1863237" cy="29881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2C6D037F-E16E-4A18-8BB1-C4B02D90BE98}"/>
              </a:ext>
            </a:extLst>
          </p:cNvPr>
          <p:cNvSpPr/>
          <p:nvPr/>
        </p:nvSpPr>
        <p:spPr>
          <a:xfrm>
            <a:off x="2899750" y="4556545"/>
            <a:ext cx="550674" cy="450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h</a:t>
            </a:r>
            <a:r>
              <a:rPr lang="en-US" i="1" baseline="-25000" dirty="0"/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838798A-280A-402A-8EF4-763A71EDE702}"/>
              </a:ext>
            </a:extLst>
          </p:cNvPr>
          <p:cNvSpPr/>
          <p:nvPr/>
        </p:nvSpPr>
        <p:spPr>
          <a:xfrm>
            <a:off x="4789753" y="3530418"/>
            <a:ext cx="530413" cy="450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h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DAB9C01-8500-48DC-AB2C-5332F7815C81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1004604" y="1887635"/>
            <a:ext cx="1915406" cy="28942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83D170-D1ED-40FF-834E-7140DEF0806F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985249" y="3498727"/>
            <a:ext cx="1914501" cy="12831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CF81FA-84D0-4613-9FB8-9796496F3E4F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869907" y="4781864"/>
            <a:ext cx="2029843" cy="986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CC1FD1ED-6BA7-4A7E-82D9-99ED9851F3B5}"/>
              </a:ext>
            </a:extLst>
          </p:cNvPr>
          <p:cNvSpPr/>
          <p:nvPr/>
        </p:nvSpPr>
        <p:spPr>
          <a:xfrm>
            <a:off x="2870199" y="5972284"/>
            <a:ext cx="530413" cy="450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US" baseline="-250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FB55CA2-C4FA-420A-9311-CC423EA3F596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3286675" y="2780168"/>
            <a:ext cx="1503078" cy="9755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B83095-5404-41A7-B997-BF26D859CCF6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>
          <a:xfrm flipV="1">
            <a:off x="3450424" y="3755737"/>
            <a:ext cx="1339329" cy="10261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3C2F26-7063-4A68-962F-195DA2423A69}"/>
              </a:ext>
            </a:extLst>
          </p:cNvPr>
          <p:cNvCxnSpPr>
            <a:cxnSpLocks/>
            <a:stCxn id="16" idx="6"/>
            <a:endCxn id="12" idx="2"/>
          </p:cNvCxnSpPr>
          <p:nvPr/>
        </p:nvCxnSpPr>
        <p:spPr>
          <a:xfrm flipV="1">
            <a:off x="3400612" y="3755737"/>
            <a:ext cx="1389141" cy="24418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C953EE-2B02-4882-B7F5-48EC375475A2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5320166" y="3755736"/>
            <a:ext cx="5035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1247F3F-F2DF-4F7F-B094-EEDBFE5C143E}"/>
              </a:ext>
            </a:extLst>
          </p:cNvPr>
          <p:cNvSpPr txBox="1"/>
          <p:nvPr/>
        </p:nvSpPr>
        <p:spPr>
          <a:xfrm>
            <a:off x="3669664" y="4251290"/>
            <a:ext cx="16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E3D7381-8A66-4575-907B-B7785EF816CF}"/>
                  </a:ext>
                </a:extLst>
              </p:cNvPr>
              <p:cNvSpPr txBox="1"/>
              <p:nvPr/>
            </p:nvSpPr>
            <p:spPr>
              <a:xfrm>
                <a:off x="1608362" y="1921681"/>
                <a:ext cx="230439" cy="371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E3D7381-8A66-4575-907B-B7785EF81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362" y="1921681"/>
                <a:ext cx="230439" cy="371961"/>
              </a:xfrm>
              <a:prstGeom prst="rect">
                <a:avLst/>
              </a:prstGeom>
              <a:blipFill>
                <a:blip r:embed="rId2"/>
                <a:stretch>
                  <a:fillRect r="-113158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1B61A09-A425-49EA-8D27-3B824FC2F8FE}"/>
                  </a:ext>
                </a:extLst>
              </p:cNvPr>
              <p:cNvSpPr txBox="1"/>
              <p:nvPr/>
            </p:nvSpPr>
            <p:spPr>
              <a:xfrm>
                <a:off x="1176731" y="2274756"/>
                <a:ext cx="230439" cy="371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1B61A09-A425-49EA-8D27-3B824FC2F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731" y="2274756"/>
                <a:ext cx="230439" cy="371961"/>
              </a:xfrm>
              <a:prstGeom prst="rect">
                <a:avLst/>
              </a:prstGeom>
              <a:blipFill>
                <a:blip r:embed="rId3"/>
                <a:stretch>
                  <a:fillRect r="-115789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4628E25-B9CF-48A9-90CF-0151A787E1E2}"/>
                  </a:ext>
                </a:extLst>
              </p:cNvPr>
              <p:cNvSpPr txBox="1"/>
              <p:nvPr/>
            </p:nvSpPr>
            <p:spPr>
              <a:xfrm>
                <a:off x="1265956" y="3126571"/>
                <a:ext cx="230439" cy="371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4628E25-B9CF-48A9-90CF-0151A787E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956" y="3126571"/>
                <a:ext cx="230439" cy="371961"/>
              </a:xfrm>
              <a:prstGeom prst="rect">
                <a:avLst/>
              </a:prstGeom>
              <a:blipFill>
                <a:blip r:embed="rId4"/>
                <a:stretch>
                  <a:fillRect r="-121622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2DA8E7-03B6-4CEA-89EF-230EC5029879}"/>
                  </a:ext>
                </a:extLst>
              </p:cNvPr>
              <p:cNvSpPr txBox="1"/>
              <p:nvPr/>
            </p:nvSpPr>
            <p:spPr>
              <a:xfrm>
                <a:off x="1236694" y="3604190"/>
                <a:ext cx="230439" cy="371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2DA8E7-03B6-4CEA-89EF-230EC5029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694" y="3604190"/>
                <a:ext cx="230439" cy="371961"/>
              </a:xfrm>
              <a:prstGeom prst="rect">
                <a:avLst/>
              </a:prstGeom>
              <a:blipFill>
                <a:blip r:embed="rId5"/>
                <a:stretch>
                  <a:fillRect r="-115789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88A3291-C5D8-4FC4-B16A-F4B8890326C1}"/>
                  </a:ext>
                </a:extLst>
              </p:cNvPr>
              <p:cNvSpPr txBox="1"/>
              <p:nvPr/>
            </p:nvSpPr>
            <p:spPr>
              <a:xfrm>
                <a:off x="1291950" y="4522561"/>
                <a:ext cx="230439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88A3291-C5D8-4FC4-B16A-F4B889032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950" y="4522561"/>
                <a:ext cx="230439" cy="373885"/>
              </a:xfrm>
              <a:prstGeom prst="rect">
                <a:avLst/>
              </a:prstGeom>
              <a:blipFill>
                <a:blip r:embed="rId6"/>
                <a:stretch>
                  <a:fillRect r="-115789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16D4DC9-D02E-4CE9-9CCA-AF60B99CF0D1}"/>
                  </a:ext>
                </a:extLst>
              </p:cNvPr>
              <p:cNvSpPr txBox="1"/>
              <p:nvPr/>
            </p:nvSpPr>
            <p:spPr>
              <a:xfrm>
                <a:off x="1453164" y="5167271"/>
                <a:ext cx="230439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16D4DC9-D02E-4CE9-9CCA-AF60B99CF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164" y="5167271"/>
                <a:ext cx="230439" cy="373885"/>
              </a:xfrm>
              <a:prstGeom prst="rect">
                <a:avLst/>
              </a:prstGeom>
              <a:blipFill>
                <a:blip r:embed="rId7"/>
                <a:stretch>
                  <a:fillRect r="-118421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E8AAFB0-2A5D-4D33-8F3D-4AE096A895A8}"/>
                  </a:ext>
                </a:extLst>
              </p:cNvPr>
              <p:cNvSpPr txBox="1"/>
              <p:nvPr/>
            </p:nvSpPr>
            <p:spPr>
              <a:xfrm>
                <a:off x="3720355" y="2780167"/>
                <a:ext cx="230439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E8AAFB0-2A5D-4D33-8F3D-4AE096A89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0355" y="2780167"/>
                <a:ext cx="230439" cy="372538"/>
              </a:xfrm>
              <a:prstGeom prst="rect">
                <a:avLst/>
              </a:prstGeom>
              <a:blipFill>
                <a:blip r:embed="rId8"/>
                <a:stretch>
                  <a:fillRect r="-115789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506D752-2F1B-48E7-9E01-62623BA3E530}"/>
                  </a:ext>
                </a:extLst>
              </p:cNvPr>
              <p:cNvSpPr txBox="1"/>
              <p:nvPr/>
            </p:nvSpPr>
            <p:spPr>
              <a:xfrm>
                <a:off x="3611705" y="3941716"/>
                <a:ext cx="230439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506D752-2F1B-48E7-9E01-62623BA3E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705" y="3941716"/>
                <a:ext cx="230439" cy="373051"/>
              </a:xfrm>
              <a:prstGeom prst="rect">
                <a:avLst/>
              </a:prstGeom>
              <a:blipFill>
                <a:blip r:embed="rId9"/>
                <a:stretch>
                  <a:fillRect r="-118421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B3A1C35-24BF-4119-BCC7-768177124462}"/>
                  </a:ext>
                </a:extLst>
              </p:cNvPr>
              <p:cNvSpPr txBox="1"/>
              <p:nvPr/>
            </p:nvSpPr>
            <p:spPr>
              <a:xfrm>
                <a:off x="3629661" y="5223717"/>
                <a:ext cx="230439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B3A1C35-24BF-4119-BCC7-768177124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661" y="5223717"/>
                <a:ext cx="230439" cy="374461"/>
              </a:xfrm>
              <a:prstGeom prst="rect">
                <a:avLst/>
              </a:prstGeom>
              <a:blipFill>
                <a:blip r:embed="rId10"/>
                <a:stretch>
                  <a:fillRect r="-118421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8F529A2-5D7C-4193-8481-5576EBF46658}"/>
                  </a:ext>
                </a:extLst>
              </p:cNvPr>
              <p:cNvSpPr txBox="1"/>
              <p:nvPr/>
            </p:nvSpPr>
            <p:spPr>
              <a:xfrm>
                <a:off x="6455323" y="1833833"/>
                <a:ext cx="5382181" cy="59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l-GR" sz="32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m:rPr>
                            <m:nor/>
                          </m:rPr>
                          <a:rPr lang="en-US" sz="3200" i="1" dirty="0"/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3200" dirty="0"/>
                  <a:t>)</a:t>
                </a: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8F529A2-5D7C-4193-8481-5576EBF46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5323" y="1833833"/>
                <a:ext cx="5382181" cy="592919"/>
              </a:xfrm>
              <a:prstGeom prst="rect">
                <a:avLst/>
              </a:prstGeom>
              <a:blipFill>
                <a:blip r:embed="rId11"/>
                <a:stretch>
                  <a:fillRect t="-11340" b="-34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63AC4BD-3B91-46D7-8C92-3886C5B98031}"/>
                  </a:ext>
                </a:extLst>
              </p:cNvPr>
              <p:cNvSpPr txBox="1"/>
              <p:nvPr/>
            </p:nvSpPr>
            <p:spPr>
              <a:xfrm>
                <a:off x="6455323" y="2614299"/>
                <a:ext cx="5480423" cy="59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/>
                  <a:t> = </a:t>
                </a:r>
                <a14:m>
                  <m:oMath xmlns:m="http://schemas.openxmlformats.org/officeDocument/2006/math">
                    <m:r>
                      <a:rPr lang="el-GR" sz="3200" i="1">
                        <a:latin typeface="Cambria Math" panose="02040503050406030204" pitchFamily="18" charset="0"/>
                      </a:rPr>
                      <m:t>𝜎</m:t>
                    </m:r>
                    <m:r>
                      <m:rPr>
                        <m:nor/>
                      </m:rPr>
                      <a:rPr lang="en-US" sz="3200" i="1" dirty="0"/>
                      <m:t>(</m:t>
                    </m:r>
                    <m:r>
                      <a:rPr lang="en-US" sz="3200" i="1" dirty="0"/>
                      <m:t> </m:t>
                    </m:r>
                    <m:sSubSup>
                      <m:sSubSup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3200" dirty="0"/>
                  <a:t>)</a:t>
                </a: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63AC4BD-3B91-46D7-8C92-3886C5B98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5323" y="2614299"/>
                <a:ext cx="5480423" cy="592919"/>
              </a:xfrm>
              <a:prstGeom prst="rect">
                <a:avLst/>
              </a:prstGeom>
              <a:blipFill>
                <a:blip r:embed="rId12"/>
                <a:stretch>
                  <a:fillRect t="-11340" b="-34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10F053C-F4D0-4BEA-BFD5-089B3799D2BB}"/>
                  </a:ext>
                </a:extLst>
              </p:cNvPr>
              <p:cNvSpPr txBox="1"/>
              <p:nvPr/>
            </p:nvSpPr>
            <p:spPr>
              <a:xfrm>
                <a:off x="6354164" y="3314766"/>
                <a:ext cx="6185647" cy="593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i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3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i="1" dirty="0"/>
                  <a:t> = O</a:t>
                </a:r>
                <a:r>
                  <a:rPr lang="en-US" sz="3200" i="1" baseline="-25000" dirty="0"/>
                  <a:t>3</a:t>
                </a:r>
                <a:r>
                  <a:rPr lang="en-US" sz="3200" dirty="0"/>
                  <a:t>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l-GR" sz="32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/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/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10F053C-F4D0-4BEA-BFD5-089B3799D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164" y="3314766"/>
                <a:ext cx="6185647" cy="593945"/>
              </a:xfrm>
              <a:prstGeom prst="rect">
                <a:avLst/>
              </a:prstGeom>
              <a:blipFill>
                <a:blip r:embed="rId13"/>
                <a:stretch>
                  <a:fillRect t="-11340" b="-34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8D04E01-E65C-4609-B208-5E15F170C67E}"/>
                  </a:ext>
                </a:extLst>
              </p:cNvPr>
              <p:cNvSpPr txBox="1"/>
              <p:nvPr/>
            </p:nvSpPr>
            <p:spPr>
              <a:xfrm>
                <a:off x="5862916" y="3539379"/>
                <a:ext cx="2330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8D04E01-E65C-4609-B208-5E15F170C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2916" y="3539379"/>
                <a:ext cx="233083" cy="369332"/>
              </a:xfrm>
              <a:prstGeom prst="rect">
                <a:avLst/>
              </a:prstGeom>
              <a:blipFill>
                <a:blip r:embed="rId14"/>
                <a:stretch>
                  <a:fillRect t="-6667" r="-3157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F1A1FDB-9B54-EB4A-AC08-8C3B1F333977}"/>
              </a:ext>
            </a:extLst>
          </p:cNvPr>
          <p:cNvSpPr txBox="1"/>
          <p:nvPr/>
        </p:nvSpPr>
        <p:spPr>
          <a:xfrm>
            <a:off x="3336902" y="2350604"/>
            <a:ext cx="459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</a:t>
            </a:r>
            <a:r>
              <a:rPr lang="en-US" baseline="-250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95F4FA-A743-5F5B-964E-6D65D599CD2D}"/>
              </a:ext>
            </a:extLst>
          </p:cNvPr>
          <p:cNvSpPr txBox="1"/>
          <p:nvPr/>
        </p:nvSpPr>
        <p:spPr>
          <a:xfrm>
            <a:off x="3195595" y="4249388"/>
            <a:ext cx="459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397AE2-F8FC-7639-6F81-B69EC9F26B48}"/>
              </a:ext>
            </a:extLst>
          </p:cNvPr>
          <p:cNvSpPr txBox="1"/>
          <p:nvPr/>
        </p:nvSpPr>
        <p:spPr>
          <a:xfrm>
            <a:off x="5280636" y="3318352"/>
            <a:ext cx="459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</a:t>
            </a:r>
            <a:r>
              <a:rPr lang="en-US" baseline="-25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78975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35E66-7E9C-44CF-A029-D1ACE56BC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-- 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C64C08-1833-49E4-881F-39CFD7F664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Error Function</a:t>
                </a:r>
              </a:p>
              <a:p>
                <a:r>
                  <a:rPr lang="en-US" dirty="0"/>
                  <a:t>E(W) =  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d>
                          </m:e>
                        </m:func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⁡(1−</m:t>
                        </m:r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C64C08-1833-49E4-881F-39CFD7F664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8432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3D465-F8E6-46D5-BCFB-91DDD656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--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57817-8FF9-439B-AE3F-E78BF6DBA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398" y="1455890"/>
            <a:ext cx="5249026" cy="5289759"/>
          </a:xfrm>
        </p:spPr>
        <p:txBody>
          <a:bodyPr/>
          <a:lstStyle/>
          <a:p>
            <a:r>
              <a:rPr lang="en-US" dirty="0"/>
              <a:t> Gradient Descent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CD6109-CFAE-4A8F-B8D8-F1E646D4F010}"/>
              </a:ext>
            </a:extLst>
          </p:cNvPr>
          <p:cNvSpPr/>
          <p:nvPr/>
        </p:nvSpPr>
        <p:spPr>
          <a:xfrm>
            <a:off x="474192" y="1985045"/>
            <a:ext cx="530413" cy="450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40CB410-A747-4E3E-909C-4F4D9668607F}"/>
              </a:ext>
            </a:extLst>
          </p:cNvPr>
          <p:cNvSpPr/>
          <p:nvPr/>
        </p:nvSpPr>
        <p:spPr>
          <a:xfrm>
            <a:off x="454837" y="3596137"/>
            <a:ext cx="530413" cy="450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97FA23B-DD49-4ACE-B131-14D97DCAC815}"/>
              </a:ext>
            </a:extLst>
          </p:cNvPr>
          <p:cNvSpPr/>
          <p:nvPr/>
        </p:nvSpPr>
        <p:spPr>
          <a:xfrm>
            <a:off x="339495" y="5865757"/>
            <a:ext cx="530413" cy="450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US" baseline="-250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850DA1C-7D93-4FD3-94CF-0348D0BD2609}"/>
              </a:ext>
            </a:extLst>
          </p:cNvPr>
          <p:cNvSpPr/>
          <p:nvPr/>
        </p:nvSpPr>
        <p:spPr>
          <a:xfrm>
            <a:off x="2733145" y="2877578"/>
            <a:ext cx="553531" cy="450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h</a:t>
            </a:r>
            <a:r>
              <a:rPr lang="en-US" i="1" baseline="-25000" dirty="0"/>
              <a:t>1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BAA5E4-0FB3-469C-B955-1D0C5C963C8C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1004605" y="2210364"/>
            <a:ext cx="1728540" cy="8925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0AC46E-EC43-4D72-AC35-9EE69CA2D8C3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985250" y="3102897"/>
            <a:ext cx="1747895" cy="7185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E017B2-4EA9-4B63-950B-FAAF88B91365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869908" y="3102897"/>
            <a:ext cx="1863237" cy="29881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CD2FE211-48CA-4C47-BED4-7BC535959880}"/>
              </a:ext>
            </a:extLst>
          </p:cNvPr>
          <p:cNvSpPr/>
          <p:nvPr/>
        </p:nvSpPr>
        <p:spPr>
          <a:xfrm>
            <a:off x="2899751" y="4879274"/>
            <a:ext cx="550674" cy="450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h</a:t>
            </a:r>
            <a:r>
              <a:rPr lang="en-US" i="1" baseline="-25000" dirty="0"/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73856E2-50DE-46A7-90F3-0EA003AF01D1}"/>
              </a:ext>
            </a:extLst>
          </p:cNvPr>
          <p:cNvSpPr/>
          <p:nvPr/>
        </p:nvSpPr>
        <p:spPr>
          <a:xfrm>
            <a:off x="4789754" y="3853147"/>
            <a:ext cx="530413" cy="450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h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F10B3C-322B-4D45-99A0-C6E15551513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1004605" y="2210364"/>
            <a:ext cx="1915406" cy="28942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06ABC72-B434-4F26-A598-1B02B39C7608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985250" y="3821456"/>
            <a:ext cx="1914501" cy="12831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3F1E3D-A52A-44FC-9E92-2DF69E6FD369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869908" y="5104593"/>
            <a:ext cx="2029843" cy="986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9C01ACD3-B39D-4F7C-B120-FEC5F6064621}"/>
              </a:ext>
            </a:extLst>
          </p:cNvPr>
          <p:cNvSpPr/>
          <p:nvPr/>
        </p:nvSpPr>
        <p:spPr>
          <a:xfrm>
            <a:off x="2870200" y="6295013"/>
            <a:ext cx="530413" cy="450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US" baseline="-250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CFA2885-535F-435D-8912-C91C57A54BC6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3286676" y="3102897"/>
            <a:ext cx="1503078" cy="9755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6190488-54AD-4E69-A6AE-694B3BB660EC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>
          <a:xfrm flipV="1">
            <a:off x="3450425" y="4078466"/>
            <a:ext cx="1339329" cy="10261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E5A9D1-6FCB-43D5-BFA6-876AFA4235C0}"/>
              </a:ext>
            </a:extLst>
          </p:cNvPr>
          <p:cNvCxnSpPr>
            <a:cxnSpLocks/>
            <a:stCxn id="16" idx="6"/>
            <a:endCxn id="12" idx="2"/>
          </p:cNvCxnSpPr>
          <p:nvPr/>
        </p:nvCxnSpPr>
        <p:spPr>
          <a:xfrm flipV="1">
            <a:off x="3400613" y="4078466"/>
            <a:ext cx="1389141" cy="24418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2623812-FCBA-4BD1-AD54-6BEA0480287E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5320167" y="4078465"/>
            <a:ext cx="5035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013C111-D2F0-42BB-9751-A5643CA285A4}"/>
              </a:ext>
            </a:extLst>
          </p:cNvPr>
          <p:cNvSpPr txBox="1"/>
          <p:nvPr/>
        </p:nvSpPr>
        <p:spPr>
          <a:xfrm>
            <a:off x="3669665" y="4574019"/>
            <a:ext cx="16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0C6D5ED-88BC-4195-A200-788ED50D2DB8}"/>
                  </a:ext>
                </a:extLst>
              </p:cNvPr>
              <p:cNvSpPr txBox="1"/>
              <p:nvPr/>
            </p:nvSpPr>
            <p:spPr>
              <a:xfrm>
                <a:off x="1608363" y="2244410"/>
                <a:ext cx="230439" cy="371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0C6D5ED-88BC-4195-A200-788ED50D2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363" y="2244410"/>
                <a:ext cx="230439" cy="371961"/>
              </a:xfrm>
              <a:prstGeom prst="rect">
                <a:avLst/>
              </a:prstGeom>
              <a:blipFill>
                <a:blip r:embed="rId2"/>
                <a:stretch>
                  <a:fillRect r="-113158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DD2E80E-EA74-4385-B1C9-297574A40870}"/>
                  </a:ext>
                </a:extLst>
              </p:cNvPr>
              <p:cNvSpPr txBox="1"/>
              <p:nvPr/>
            </p:nvSpPr>
            <p:spPr>
              <a:xfrm>
                <a:off x="1176732" y="2597485"/>
                <a:ext cx="230439" cy="371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DD2E80E-EA74-4385-B1C9-297574A40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732" y="2597485"/>
                <a:ext cx="230439" cy="371961"/>
              </a:xfrm>
              <a:prstGeom prst="rect">
                <a:avLst/>
              </a:prstGeom>
              <a:blipFill>
                <a:blip r:embed="rId3"/>
                <a:stretch>
                  <a:fillRect r="-115789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69FF036-F6B5-4C4F-AB7A-7BE9B528ADD6}"/>
                  </a:ext>
                </a:extLst>
              </p:cNvPr>
              <p:cNvSpPr txBox="1"/>
              <p:nvPr/>
            </p:nvSpPr>
            <p:spPr>
              <a:xfrm>
                <a:off x="1265957" y="3449300"/>
                <a:ext cx="230439" cy="371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69FF036-F6B5-4C4F-AB7A-7BE9B528A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957" y="3449300"/>
                <a:ext cx="230439" cy="371961"/>
              </a:xfrm>
              <a:prstGeom prst="rect">
                <a:avLst/>
              </a:prstGeom>
              <a:blipFill>
                <a:blip r:embed="rId4"/>
                <a:stretch>
                  <a:fillRect r="-121622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ED593F-74EC-4CA4-A470-26C30FB080CA}"/>
                  </a:ext>
                </a:extLst>
              </p:cNvPr>
              <p:cNvSpPr txBox="1"/>
              <p:nvPr/>
            </p:nvSpPr>
            <p:spPr>
              <a:xfrm>
                <a:off x="1236695" y="3926919"/>
                <a:ext cx="230439" cy="371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ED593F-74EC-4CA4-A470-26C30FB08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695" y="3926919"/>
                <a:ext cx="230439" cy="371961"/>
              </a:xfrm>
              <a:prstGeom prst="rect">
                <a:avLst/>
              </a:prstGeom>
              <a:blipFill>
                <a:blip r:embed="rId5"/>
                <a:stretch>
                  <a:fillRect r="-115789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F98B7EB-10B2-42E3-92C3-CB09AA987521}"/>
                  </a:ext>
                </a:extLst>
              </p:cNvPr>
              <p:cNvSpPr txBox="1"/>
              <p:nvPr/>
            </p:nvSpPr>
            <p:spPr>
              <a:xfrm>
                <a:off x="1291951" y="4845290"/>
                <a:ext cx="230439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F98B7EB-10B2-42E3-92C3-CB09AA987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951" y="4845290"/>
                <a:ext cx="230439" cy="373885"/>
              </a:xfrm>
              <a:prstGeom prst="rect">
                <a:avLst/>
              </a:prstGeom>
              <a:blipFill>
                <a:blip r:embed="rId6"/>
                <a:stretch>
                  <a:fillRect r="-115789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D26118-133B-4270-B805-8E99C19F3B1D}"/>
                  </a:ext>
                </a:extLst>
              </p:cNvPr>
              <p:cNvSpPr txBox="1"/>
              <p:nvPr/>
            </p:nvSpPr>
            <p:spPr>
              <a:xfrm>
                <a:off x="1453165" y="5490000"/>
                <a:ext cx="230439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D26118-133B-4270-B805-8E99C19F3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165" y="5490000"/>
                <a:ext cx="230439" cy="373885"/>
              </a:xfrm>
              <a:prstGeom prst="rect">
                <a:avLst/>
              </a:prstGeom>
              <a:blipFill>
                <a:blip r:embed="rId7"/>
                <a:stretch>
                  <a:fillRect r="-118421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7D2453-942E-4877-897D-E9039EE772F0}"/>
                  </a:ext>
                </a:extLst>
              </p:cNvPr>
              <p:cNvSpPr txBox="1"/>
              <p:nvPr/>
            </p:nvSpPr>
            <p:spPr>
              <a:xfrm>
                <a:off x="3720356" y="3102896"/>
                <a:ext cx="230439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7D2453-942E-4877-897D-E9039EE77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0356" y="3102896"/>
                <a:ext cx="230439" cy="372538"/>
              </a:xfrm>
              <a:prstGeom prst="rect">
                <a:avLst/>
              </a:prstGeom>
              <a:blipFill>
                <a:blip r:embed="rId8"/>
                <a:stretch>
                  <a:fillRect r="-115789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266D668-E1AE-4D13-95D9-9EC6FA75B8F6}"/>
                  </a:ext>
                </a:extLst>
              </p:cNvPr>
              <p:cNvSpPr txBox="1"/>
              <p:nvPr/>
            </p:nvSpPr>
            <p:spPr>
              <a:xfrm>
                <a:off x="3611706" y="4264445"/>
                <a:ext cx="230439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266D668-E1AE-4D13-95D9-9EC6FA75B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706" y="4264445"/>
                <a:ext cx="230439" cy="373051"/>
              </a:xfrm>
              <a:prstGeom prst="rect">
                <a:avLst/>
              </a:prstGeom>
              <a:blipFill>
                <a:blip r:embed="rId9"/>
                <a:stretch>
                  <a:fillRect r="-118421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98845A4-2817-4E24-B099-B5C3959827D4}"/>
                  </a:ext>
                </a:extLst>
              </p:cNvPr>
              <p:cNvSpPr txBox="1"/>
              <p:nvPr/>
            </p:nvSpPr>
            <p:spPr>
              <a:xfrm>
                <a:off x="3629662" y="5546446"/>
                <a:ext cx="230439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98845A4-2817-4E24-B099-B5C395982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662" y="5546446"/>
                <a:ext cx="230439" cy="374461"/>
              </a:xfrm>
              <a:prstGeom prst="rect">
                <a:avLst/>
              </a:prstGeom>
              <a:blipFill>
                <a:blip r:embed="rId10"/>
                <a:stretch>
                  <a:fillRect r="-118421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2415FE7-F9FC-4F3F-84DB-08BE9C59F690}"/>
                  </a:ext>
                </a:extLst>
              </p:cNvPr>
              <p:cNvSpPr txBox="1"/>
              <p:nvPr/>
            </p:nvSpPr>
            <p:spPr>
              <a:xfrm>
                <a:off x="5862917" y="3862108"/>
                <a:ext cx="2330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2415FE7-F9FC-4F3F-84DB-08BE9C59F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2917" y="3862108"/>
                <a:ext cx="233083" cy="369332"/>
              </a:xfrm>
              <a:prstGeom prst="rect">
                <a:avLst/>
              </a:prstGeom>
              <a:blipFill>
                <a:blip r:embed="rId11"/>
                <a:stretch>
                  <a:fillRect t="-6667" r="-3157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212C10C-DDFF-4D3B-84F9-DC117154D8FC}"/>
                  </a:ext>
                </a:extLst>
              </p:cNvPr>
              <p:cNvSpPr txBox="1"/>
              <p:nvPr/>
            </p:nvSpPr>
            <p:spPr>
              <a:xfrm>
                <a:off x="6723010" y="2333071"/>
                <a:ext cx="4901226" cy="1496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800" dirty="0"/>
                  <a:t> - </a:t>
                </a:r>
                <a:r>
                  <a:rPr lang="el-GR" sz="2800" dirty="0"/>
                  <a:t>η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l-GR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sz="28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l-GR" sz="28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den>
                    </m:f>
                  </m:oMath>
                </a14:m>
                <a:endParaRPr lang="en-US" sz="2800" dirty="0"/>
              </a:p>
              <a:p>
                <a:r>
                  <a:rPr lang="en-US" sz="2800" dirty="0"/>
                  <a:t>        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800" dirty="0"/>
                  <a:t> - </a:t>
                </a:r>
                <a:r>
                  <a:rPr lang="el-GR" sz="2800" dirty="0"/>
                  <a:t>η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l-GR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l-GR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l-G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/>
                  <a:t> ∙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l-GR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l-GR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l-G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m:rPr>
                        <m:nor/>
                      </m:rPr>
                      <a:rPr lang="en-US" sz="2800" dirty="0"/>
                      <m:t>∙ </m:t>
                    </m:r>
                    <m:f>
                      <m:fPr>
                        <m:ctrlPr>
                          <a:rPr lang="el-GR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l-G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l-GR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212C10C-DDFF-4D3B-84F9-DC117154D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010" y="2333071"/>
                <a:ext cx="4901226" cy="1496692"/>
              </a:xfrm>
              <a:prstGeom prst="rect">
                <a:avLst/>
              </a:prstGeom>
              <a:blipFill>
                <a:blip r:embed="rId12"/>
                <a:stretch>
                  <a:fillRect b="-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4E2D4E1-9347-4C28-ACAE-07E468AA1365}"/>
                  </a:ext>
                </a:extLst>
              </p:cNvPr>
              <p:cNvSpPr txBox="1"/>
              <p:nvPr/>
            </p:nvSpPr>
            <p:spPr>
              <a:xfrm>
                <a:off x="6773810" y="4180250"/>
                <a:ext cx="4901226" cy="14975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800" dirty="0"/>
                  <a:t> - </a:t>
                </a:r>
                <a:r>
                  <a:rPr lang="el-GR" sz="2800" dirty="0"/>
                  <a:t>η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l-GR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sz="28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l-GR" sz="28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den>
                    </m:f>
                  </m:oMath>
                </a14:m>
                <a:endParaRPr lang="en-US" sz="2800" dirty="0"/>
              </a:p>
              <a:p>
                <a:r>
                  <a:rPr lang="en-US" sz="2800" dirty="0"/>
                  <a:t>        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800" dirty="0"/>
                  <a:t> -</a:t>
                </a:r>
                <a:r>
                  <a:rPr lang="el-GR" sz="2800" dirty="0"/>
                  <a:t> η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l-GR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l-GR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l-G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/>
                  <a:t> ∙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l-GR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l-GR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l-G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m:rPr>
                        <m:nor/>
                      </m:rPr>
                      <a:rPr lang="en-US" sz="2800" dirty="0"/>
                      <m:t>∙ </m:t>
                    </m:r>
                    <m:f>
                      <m:fPr>
                        <m:ctrlPr>
                          <a:rPr lang="el-GR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l-G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l-GR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4E2D4E1-9347-4C28-ACAE-07E468AA1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810" y="4180250"/>
                <a:ext cx="4901226" cy="1497589"/>
              </a:xfrm>
              <a:prstGeom prst="rect">
                <a:avLst/>
              </a:prstGeom>
              <a:blipFill>
                <a:blip r:embed="rId13"/>
                <a:stretch>
                  <a:fillRect b="-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3A343DC5-B3F1-4526-BFB2-EA1866B09089}"/>
              </a:ext>
            </a:extLst>
          </p:cNvPr>
          <p:cNvSpPr txBox="1"/>
          <p:nvPr/>
        </p:nvSpPr>
        <p:spPr>
          <a:xfrm>
            <a:off x="6986494" y="6179671"/>
            <a:ext cx="1087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 …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1238DD-55C6-FE4B-7FC9-8D47DD4EE33E}"/>
              </a:ext>
            </a:extLst>
          </p:cNvPr>
          <p:cNvSpPr txBox="1"/>
          <p:nvPr/>
        </p:nvSpPr>
        <p:spPr>
          <a:xfrm>
            <a:off x="3293863" y="2664809"/>
            <a:ext cx="459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</a:t>
            </a:r>
            <a:r>
              <a:rPr lang="en-US" baseline="-25000" dirty="0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53A354-0592-DF79-F357-5CF592123259}"/>
              </a:ext>
            </a:extLst>
          </p:cNvPr>
          <p:cNvSpPr txBox="1"/>
          <p:nvPr/>
        </p:nvSpPr>
        <p:spPr>
          <a:xfrm>
            <a:off x="3152556" y="4563593"/>
            <a:ext cx="459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0E7A58-A316-6177-2972-754C116FBE4C}"/>
              </a:ext>
            </a:extLst>
          </p:cNvPr>
          <p:cNvSpPr txBox="1"/>
          <p:nvPr/>
        </p:nvSpPr>
        <p:spPr>
          <a:xfrm>
            <a:off x="5237597" y="3632557"/>
            <a:ext cx="459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</a:t>
            </a:r>
            <a:r>
              <a:rPr lang="en-US" baseline="-25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54245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A9859-44E7-20F4-7ACC-CD031A497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the chain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62F43-661A-55C9-2126-F78020EA1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calculus, the chain rule is a formula that expresses the derivative of the composition of two differentiable functions f and g in terms of the derivatives of f and g. </a:t>
            </a:r>
          </a:p>
          <a:p>
            <a:r>
              <a:rPr lang="en-US" dirty="0"/>
              <a:t>More precisely, if ℎ (x) ∘ g(x) is the function such that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ℎ(x) = f (g(x)) </a:t>
            </a:r>
            <a:r>
              <a:rPr lang="en-US" dirty="0"/>
              <a:t>for every x, then the chain rule is, in Lagrange's notation,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ℎ′(x) = f′(g(x))g′(x)  </a:t>
            </a:r>
          </a:p>
        </p:txBody>
      </p:sp>
    </p:spTree>
    <p:extLst>
      <p:ext uri="{BB962C8B-B14F-4D97-AF65-F5344CB8AC3E}">
        <p14:creationId xmlns:p14="http://schemas.microsoft.com/office/powerpoint/2010/main" val="819409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EB1AE-17C3-4D37-B0BF-74A28825B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Occam’s Razor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885FD-FE8F-4027-BEF1-2228BBD40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hidden layers?</a:t>
            </a:r>
          </a:p>
          <a:p>
            <a:r>
              <a:rPr lang="en-US" dirty="0"/>
              <a:t>Entities should not be multiplied beyond necessity</a:t>
            </a:r>
          </a:p>
          <a:p>
            <a:r>
              <a:rPr lang="en-US" dirty="0"/>
              <a:t>The simplest explanation is usually the best one</a:t>
            </a:r>
          </a:p>
        </p:txBody>
      </p:sp>
    </p:spTree>
    <p:extLst>
      <p:ext uri="{BB962C8B-B14F-4D97-AF65-F5344CB8AC3E}">
        <p14:creationId xmlns:p14="http://schemas.microsoft.com/office/powerpoint/2010/main" val="4184847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AA9FD-AC3B-4EB5-A170-9D02F9F10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F6F38-EA35-430A-A14E-4494B9288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1935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Consider the neural network given below:</a:t>
            </a:r>
          </a:p>
          <a:p>
            <a:pPr marL="0" indent="0">
              <a:buNone/>
            </a:pPr>
            <a:r>
              <a:rPr lang="en-US" dirty="0"/>
              <a:t>Assume that all internal nodes compute the sigmoid function. Write an explicit expression to how back propagation changes the values of w</a:t>
            </a:r>
            <a:r>
              <a:rPr lang="en-US" baseline="-25000" dirty="0"/>
              <a:t>1</a:t>
            </a:r>
            <a:r>
              <a:rPr lang="en-US" dirty="0"/>
              <a:t>, w</a:t>
            </a:r>
            <a:r>
              <a:rPr lang="en-US" baseline="-25000" dirty="0"/>
              <a:t>2</a:t>
            </a:r>
            <a:r>
              <a:rPr lang="en-US" dirty="0"/>
              <a:t>, w</a:t>
            </a:r>
            <a:r>
              <a:rPr lang="en-US" baseline="-25000" dirty="0"/>
              <a:t>3</a:t>
            </a:r>
            <a:r>
              <a:rPr lang="en-US" dirty="0"/>
              <a:t>, w</a:t>
            </a:r>
            <a:r>
              <a:rPr lang="en-US" baseline="-25000" dirty="0"/>
              <a:t>4</a:t>
            </a:r>
            <a:r>
              <a:rPr lang="en-US" dirty="0"/>
              <a:t> and w</a:t>
            </a:r>
            <a:r>
              <a:rPr lang="en-US" baseline="-25000" dirty="0"/>
              <a:t>5</a:t>
            </a:r>
            <a:r>
              <a:rPr lang="en-US" dirty="0"/>
              <a:t> when the algorithm is given the example x</a:t>
            </a:r>
            <a:r>
              <a:rPr lang="en-US" baseline="-25000" dirty="0"/>
              <a:t>1</a:t>
            </a:r>
            <a:r>
              <a:rPr lang="en-US" dirty="0"/>
              <a:t> = 0, x</a:t>
            </a:r>
            <a:r>
              <a:rPr lang="en-US" baseline="-25000" dirty="0"/>
              <a:t>2</a:t>
            </a:r>
            <a:r>
              <a:rPr lang="en-US" dirty="0"/>
              <a:t>= 1, with the desired response y = 0. Assume that the learning rate is </a:t>
            </a:r>
            <a:r>
              <a:rPr lang="el-GR" dirty="0"/>
              <a:t>α</a:t>
            </a:r>
            <a:r>
              <a:rPr lang="en-US" dirty="0"/>
              <a:t> and that the current values of the weights are : w</a:t>
            </a:r>
            <a:r>
              <a:rPr lang="en-US" baseline="-25000" dirty="0"/>
              <a:t>1</a:t>
            </a:r>
            <a:r>
              <a:rPr lang="en-US" dirty="0"/>
              <a:t>= 3, w</a:t>
            </a:r>
            <a:r>
              <a:rPr lang="en-US" baseline="-25000" dirty="0"/>
              <a:t>2</a:t>
            </a:r>
            <a:r>
              <a:rPr lang="en-US" dirty="0"/>
              <a:t> = 2, w</a:t>
            </a:r>
            <a:r>
              <a:rPr lang="en-US" baseline="-25000" dirty="0"/>
              <a:t>3</a:t>
            </a:r>
            <a:r>
              <a:rPr lang="en-US" dirty="0"/>
              <a:t>=2, w</a:t>
            </a:r>
            <a:r>
              <a:rPr lang="en-US" baseline="-25000" dirty="0"/>
              <a:t>4</a:t>
            </a:r>
            <a:r>
              <a:rPr lang="en-US" dirty="0"/>
              <a:t> = 3 and w</a:t>
            </a:r>
            <a:r>
              <a:rPr lang="en-US" baseline="-25000" dirty="0"/>
              <a:t>5</a:t>
            </a:r>
            <a:r>
              <a:rPr lang="en-US" dirty="0"/>
              <a:t> = 2. Let </a:t>
            </a:r>
            <a:r>
              <a:rPr lang="en-US" dirty="0" err="1"/>
              <a:t>o</a:t>
            </a:r>
            <a:r>
              <a:rPr lang="en-US" baseline="-25000" dirty="0" err="1"/>
              <a:t>j</a:t>
            </a:r>
            <a:r>
              <a:rPr lang="en-US" baseline="-25000" dirty="0"/>
              <a:t> </a:t>
            </a:r>
            <a:r>
              <a:rPr lang="en-US" dirty="0"/>
              <a:t>be the output of the hidden units and output units indexed by j.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D615CC-6A9D-4D3B-B440-0EFFAFA38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465205" y="748635"/>
            <a:ext cx="3977809" cy="287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977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8B0EA-4DF1-4968-9052-300A2BEC5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65A15A-8414-4BA8-9E8C-3D57B05284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347635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Forward propagation. Write equations for o</a:t>
                </a:r>
                <a:r>
                  <a:rPr lang="en-US" baseline="-25000" dirty="0"/>
                  <a:t>1</a:t>
                </a:r>
                <a:r>
                  <a:rPr lang="en-US" dirty="0"/>
                  <a:t>, o</a:t>
                </a:r>
                <a:r>
                  <a:rPr lang="en-US" baseline="-25000" dirty="0"/>
                  <a:t>2</a:t>
                </a:r>
                <a:r>
                  <a:rPr lang="en-US" dirty="0"/>
                  <a:t> and o</a:t>
                </a:r>
                <a:r>
                  <a:rPr lang="en-US" baseline="-25000" dirty="0"/>
                  <a:t>3</a:t>
                </a:r>
                <a:r>
                  <a:rPr lang="en-US" dirty="0"/>
                  <a:t> in terms of the given weights and example. </a:t>
                </a:r>
              </a:p>
              <a:p>
                <a:pPr lvl="1"/>
                <a:r>
                  <a:rPr lang="en-US" dirty="0"/>
                  <a:t>O</a:t>
                </a:r>
                <a:r>
                  <a:rPr lang="en-US" baseline="-25000" dirty="0"/>
                  <a:t>2</a:t>
                </a:r>
                <a:r>
                  <a:rPr lang="en-US" dirty="0"/>
                  <a:t> = </a:t>
                </a:r>
                <a:r>
                  <a:rPr lang="el-GR" dirty="0"/>
                  <a:t>σ</a:t>
                </a:r>
                <a:r>
                  <a:rPr lang="en-US" dirty="0"/>
                  <a:t>(w</a:t>
                </a:r>
                <a:r>
                  <a:rPr lang="en-US" baseline="-25000" dirty="0"/>
                  <a:t>1</a:t>
                </a:r>
                <a:r>
                  <a:rPr lang="en-US" dirty="0"/>
                  <a:t> + w</a:t>
                </a:r>
                <a:r>
                  <a:rPr lang="en-US" baseline="-25000" dirty="0"/>
                  <a:t>2</a:t>
                </a:r>
                <a:r>
                  <a:rPr lang="en-US" dirty="0"/>
                  <a:t>x</a:t>
                </a:r>
                <a:r>
                  <a:rPr lang="en-US" baseline="-25000" dirty="0"/>
                  <a:t>1</a:t>
                </a:r>
                <a:r>
                  <a:rPr lang="en-US" dirty="0"/>
                  <a:t>) = </a:t>
                </a:r>
                <a:r>
                  <a:rPr lang="el-GR" dirty="0"/>
                  <a:t>σ</a:t>
                </a:r>
                <a:r>
                  <a:rPr lang="en-US" dirty="0"/>
                  <a:t>(3+2*0) = </a:t>
                </a:r>
                <a:r>
                  <a:rPr lang="el-GR" dirty="0"/>
                  <a:t>σ</a:t>
                </a:r>
                <a:r>
                  <a:rPr lang="en-US" dirty="0"/>
                  <a:t>(3)</a:t>
                </a:r>
              </a:p>
              <a:p>
                <a:pPr lvl="1"/>
                <a:r>
                  <a:rPr lang="en-US" dirty="0"/>
                  <a:t>O</a:t>
                </a:r>
                <a:r>
                  <a:rPr lang="en-US" baseline="-25000" dirty="0"/>
                  <a:t>3</a:t>
                </a:r>
                <a:r>
                  <a:rPr lang="en-US" dirty="0"/>
                  <a:t> = </a:t>
                </a:r>
                <a:r>
                  <a:rPr lang="el-GR" dirty="0"/>
                  <a:t>σ</a:t>
                </a:r>
                <a:r>
                  <a:rPr lang="en-US" dirty="0"/>
                  <a:t>(w</a:t>
                </a:r>
                <a:r>
                  <a:rPr lang="en-US" baseline="-25000" dirty="0"/>
                  <a:t>3</a:t>
                </a:r>
                <a:r>
                  <a:rPr lang="en-US" dirty="0"/>
                  <a:t>x</a:t>
                </a:r>
                <a:r>
                  <a:rPr lang="en-US" baseline="-25000" dirty="0"/>
                  <a:t>2</a:t>
                </a:r>
                <a:r>
                  <a:rPr lang="en-US" dirty="0"/>
                  <a:t>) = </a:t>
                </a:r>
                <a:r>
                  <a:rPr lang="el-GR" dirty="0"/>
                  <a:t>σ</a:t>
                </a:r>
                <a:r>
                  <a:rPr lang="en-US" dirty="0"/>
                  <a:t>(2*1) = </a:t>
                </a:r>
                <a:r>
                  <a:rPr lang="el-GR" dirty="0"/>
                  <a:t>σ</a:t>
                </a:r>
                <a:r>
                  <a:rPr lang="en-US" dirty="0"/>
                  <a:t>(2)</a:t>
                </a:r>
              </a:p>
              <a:p>
                <a:pPr lvl="1"/>
                <a:r>
                  <a:rPr lang="en-US" dirty="0"/>
                  <a:t>O</a:t>
                </a:r>
                <a:r>
                  <a:rPr lang="en-US" baseline="-25000" dirty="0"/>
                  <a:t>1</a:t>
                </a:r>
                <a:r>
                  <a:rPr lang="en-US" dirty="0"/>
                  <a:t> = </a:t>
                </a:r>
                <a:r>
                  <a:rPr lang="el-GR" dirty="0"/>
                  <a:t>σ</a:t>
                </a:r>
                <a:r>
                  <a:rPr lang="en-US" dirty="0"/>
                  <a:t>(w</a:t>
                </a:r>
                <a:r>
                  <a:rPr lang="en-US" baseline="-25000" dirty="0"/>
                  <a:t>4</a:t>
                </a:r>
                <a:r>
                  <a:rPr lang="en-US" dirty="0"/>
                  <a:t>O</a:t>
                </a:r>
                <a:r>
                  <a:rPr lang="en-US" baseline="-25000" dirty="0"/>
                  <a:t>2 </a:t>
                </a:r>
                <a:r>
                  <a:rPr lang="en-US" dirty="0"/>
                  <a:t> + w</a:t>
                </a:r>
                <a:r>
                  <a:rPr lang="en-US" baseline="-25000" dirty="0"/>
                  <a:t>5</a:t>
                </a:r>
                <a:r>
                  <a:rPr lang="en-US" dirty="0"/>
                  <a:t>O</a:t>
                </a:r>
                <a:r>
                  <a:rPr lang="en-US" baseline="-25000" dirty="0"/>
                  <a:t>3</a:t>
                </a:r>
                <a:r>
                  <a:rPr lang="en-US" dirty="0"/>
                  <a:t>) = </a:t>
                </a:r>
                <a:r>
                  <a:rPr lang="el-GR" dirty="0"/>
                  <a:t>σ</a:t>
                </a:r>
                <a:r>
                  <a:rPr lang="en-US" dirty="0"/>
                  <a:t>(3</a:t>
                </a:r>
                <a:r>
                  <a:rPr lang="el-GR" dirty="0"/>
                  <a:t>σ</a:t>
                </a:r>
                <a:r>
                  <a:rPr lang="en-US" dirty="0"/>
                  <a:t>(3)</a:t>
                </a:r>
                <a:r>
                  <a:rPr lang="en-US" baseline="-25000" dirty="0"/>
                  <a:t> </a:t>
                </a:r>
                <a:r>
                  <a:rPr lang="en-US" dirty="0"/>
                  <a:t> + 2</a:t>
                </a:r>
                <a:r>
                  <a:rPr lang="el-GR" dirty="0"/>
                  <a:t>σ</a:t>
                </a:r>
                <a:r>
                  <a:rPr lang="en-US" dirty="0"/>
                  <a:t>(2)) </a:t>
                </a:r>
              </a:p>
              <a:p>
                <a:r>
                  <a:rPr lang="en-US" dirty="0"/>
                  <a:t>Give an explicit expression for the new weights</a:t>
                </a:r>
              </a:p>
              <a:p>
                <a:pPr lvl="1"/>
                <a:r>
                  <a:rPr lang="en-US" dirty="0"/>
                  <a:t>E(w</a:t>
                </a:r>
                <a:r>
                  <a:rPr lang="en-US" baseline="-25000" dirty="0"/>
                  <a:t>0</a:t>
                </a:r>
                <a:r>
                  <a:rPr lang="en-US" dirty="0"/>
                  <a:t>,w</a:t>
                </a:r>
                <a:r>
                  <a:rPr lang="en-US" baseline="-25000" dirty="0"/>
                  <a:t>1</a:t>
                </a:r>
                <a:r>
                  <a:rPr lang="en-US" dirty="0"/>
                  <a:t>…w</a:t>
                </a:r>
                <a:r>
                  <a:rPr lang="en-US" baseline="-25000" dirty="0"/>
                  <a:t>n</a:t>
                </a:r>
                <a:r>
                  <a:rPr lang="en-US" dirty="0"/>
                  <a:t>) =  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d>
                          </m:e>
                        </m:func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⁡(1−</m:t>
                        </m:r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</a:t>
                </a:r>
                <a:r>
                  <a:rPr lang="en-US" baseline="-25000" dirty="0"/>
                  <a:t>1</a:t>
                </a:r>
                <a:r>
                  <a:rPr lang="en-US" dirty="0"/>
                  <a:t> = w</a:t>
                </a:r>
                <a:r>
                  <a:rPr lang="en-US" baseline="-25000" dirty="0"/>
                  <a:t>1</a:t>
                </a:r>
                <a:r>
                  <a:rPr lang="en-US" dirty="0"/>
                  <a:t> – </a:t>
                </a:r>
                <a:r>
                  <a:rPr lang="el-GR" dirty="0"/>
                  <a:t>η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dirty="0"/>
                          <m:t>E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0</m:t>
                        </m:r>
                        <m:r>
                          <m:rPr>
                            <m:nor/>
                          </m:rPr>
                          <a:rPr lang="en-US" dirty="0"/>
                          <m:t>,</m:t>
                        </m:r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dirty="0"/>
                          <m:t>…</m:t>
                        </m:r>
                        <m:r>
                          <m:rPr>
                            <m:nor/>
                          </m:rPr>
                          <a:rPr lang="en-US" dirty="0"/>
                          <m:t>wn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dirty="0"/>
                  <a:t> = w</a:t>
                </a:r>
                <a:r>
                  <a:rPr lang="en-US" baseline="-25000" dirty="0"/>
                  <a:t>1</a:t>
                </a:r>
                <a:r>
                  <a:rPr lang="en-US" dirty="0"/>
                  <a:t> – </a:t>
                </a:r>
                <a:r>
                  <a:rPr lang="el-GR" dirty="0"/>
                  <a:t>η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dirty="0"/>
                          <m:t>E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0</m:t>
                        </m:r>
                        <m:r>
                          <m:rPr>
                            <m:nor/>
                          </m:rPr>
                          <a:rPr lang="en-US" dirty="0"/>
                          <m:t>,</m:t>
                        </m:r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dirty="0"/>
                          <m:t>…</m:t>
                        </m:r>
                        <m:r>
                          <m:rPr>
                            <m:nor/>
                          </m:rPr>
                          <a:rPr lang="en-US" dirty="0"/>
                          <m:t>wn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dirty="0"/>
                  <a:t>  ∙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∙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457200" lvl="1" indent="0">
                  <a:buNone/>
                </a:pPr>
                <a:r>
                  <a:rPr lang="en-US" baseline="-25000" dirty="0"/>
                  <a:t> 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65A15A-8414-4BA8-9E8C-3D57B05284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347635" cy="4351338"/>
              </a:xfrm>
              <a:blipFill>
                <a:blip r:embed="rId2"/>
                <a:stretch>
                  <a:fillRect l="-1315" t="-2241" r="-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A9AFA91-33B9-480C-8B31-C9E0E03BA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465205" y="748635"/>
            <a:ext cx="3977809" cy="287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50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6065C-A42E-4208-943D-331F164B2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9E76E-6EEC-4949-BA83-0F7EE5F9F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 previous question, give an explicit expression for the new weights w</a:t>
            </a:r>
            <a:r>
              <a:rPr lang="en-US" baseline="-25000" dirty="0"/>
              <a:t>2</a:t>
            </a:r>
            <a:r>
              <a:rPr lang="en-US" dirty="0"/>
              <a:t> and w</a:t>
            </a:r>
            <a:r>
              <a:rPr lang="en-US" baseline="-25000" dirty="0"/>
              <a:t>4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019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D66CD-BE55-475E-8DBA-EDED1B55D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EB102B-C350-4D59-BEA6-D8E9C15B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27" y="2597203"/>
            <a:ext cx="4229069" cy="3459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36C09F-7FBD-4300-A005-4306DB880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380" y="2597203"/>
            <a:ext cx="5966557" cy="318323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77A94D0-80BA-4A4D-85FF-833B450C5CF5}"/>
              </a:ext>
            </a:extLst>
          </p:cNvPr>
          <p:cNvSpPr/>
          <p:nvPr/>
        </p:nvSpPr>
        <p:spPr>
          <a:xfrm>
            <a:off x="4885873" y="3854562"/>
            <a:ext cx="949329" cy="668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63EB84-CC82-4318-BF91-2E30D46FE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237" y="281505"/>
            <a:ext cx="3405741" cy="264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021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48466-6AEA-4CC1-9377-A9EFED00F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FA83E9-94AA-43CC-83C8-D0729BD44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210" y="2891564"/>
            <a:ext cx="11308955" cy="324029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156184-B248-49C4-AF90-77412DA99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9515" y="357674"/>
            <a:ext cx="3586443" cy="266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827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6C82C-5EB1-551B-62BF-44458781D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Neural Network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52D20F0-71EE-3974-859C-81D2FF15B25F}"/>
              </a:ext>
            </a:extLst>
          </p:cNvPr>
          <p:cNvCxnSpPr/>
          <p:nvPr/>
        </p:nvCxnSpPr>
        <p:spPr>
          <a:xfrm>
            <a:off x="3442739" y="5886109"/>
            <a:ext cx="40400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8CD651B-725F-5406-AFFC-F63B0186EE04}"/>
              </a:ext>
            </a:extLst>
          </p:cNvPr>
          <p:cNvCxnSpPr>
            <a:cxnSpLocks/>
          </p:cNvCxnSpPr>
          <p:nvPr/>
        </p:nvCxnSpPr>
        <p:spPr>
          <a:xfrm flipH="1" flipV="1">
            <a:off x="4022456" y="2873967"/>
            <a:ext cx="41836" cy="3394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50CD6293-5690-9E38-9D56-F0048DD2F0A1}"/>
              </a:ext>
            </a:extLst>
          </p:cNvPr>
          <p:cNvSpPr/>
          <p:nvPr/>
        </p:nvSpPr>
        <p:spPr>
          <a:xfrm>
            <a:off x="5333545" y="2785751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729FA4-9631-2348-7F97-7A4EF9AA21B9}"/>
              </a:ext>
            </a:extLst>
          </p:cNvPr>
          <p:cNvSpPr/>
          <p:nvPr/>
        </p:nvSpPr>
        <p:spPr>
          <a:xfrm>
            <a:off x="4690327" y="3175778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A2CAF74-4BFC-6101-8825-AD56AD59AADC}"/>
              </a:ext>
            </a:extLst>
          </p:cNvPr>
          <p:cNvSpPr/>
          <p:nvPr/>
        </p:nvSpPr>
        <p:spPr>
          <a:xfrm>
            <a:off x="5295445" y="3576202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3856A33-E725-9EEC-9CFC-47D7F085AC03}"/>
              </a:ext>
            </a:extLst>
          </p:cNvPr>
          <p:cNvSpPr/>
          <p:nvPr/>
        </p:nvSpPr>
        <p:spPr>
          <a:xfrm>
            <a:off x="4972715" y="3624014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DE43731-CD23-EC67-13B7-D97DFE809F5F}"/>
              </a:ext>
            </a:extLst>
          </p:cNvPr>
          <p:cNvSpPr/>
          <p:nvPr/>
        </p:nvSpPr>
        <p:spPr>
          <a:xfrm>
            <a:off x="5208786" y="3175779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EB1B763-7B71-38E2-D65F-9ADFD1D673D6}"/>
              </a:ext>
            </a:extLst>
          </p:cNvPr>
          <p:cNvSpPr/>
          <p:nvPr/>
        </p:nvSpPr>
        <p:spPr>
          <a:xfrm>
            <a:off x="4620104" y="3917710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9B0D448-0954-E225-71BB-B84BF8A8C47E}"/>
              </a:ext>
            </a:extLst>
          </p:cNvPr>
          <p:cNvSpPr/>
          <p:nvPr/>
        </p:nvSpPr>
        <p:spPr>
          <a:xfrm>
            <a:off x="4947876" y="4224326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0FECE4D-79EE-E5D7-3A3B-CABB469EF10F}"/>
              </a:ext>
            </a:extLst>
          </p:cNvPr>
          <p:cNvSpPr/>
          <p:nvPr/>
        </p:nvSpPr>
        <p:spPr>
          <a:xfrm>
            <a:off x="4552868" y="4635014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3BA4E68-D3CB-2F2B-6568-2C1BBBD0CB9A}"/>
              </a:ext>
            </a:extLst>
          </p:cNvPr>
          <p:cNvSpPr/>
          <p:nvPr/>
        </p:nvSpPr>
        <p:spPr>
          <a:xfrm>
            <a:off x="4512527" y="4305852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C7E453E-820A-805E-ED79-9DAF483E29CD}"/>
              </a:ext>
            </a:extLst>
          </p:cNvPr>
          <p:cNvSpPr/>
          <p:nvPr/>
        </p:nvSpPr>
        <p:spPr>
          <a:xfrm>
            <a:off x="5361186" y="3328179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FB290C-7401-1C1A-9CCC-A1C584EFCAED}"/>
              </a:ext>
            </a:extLst>
          </p:cNvPr>
          <p:cNvSpPr/>
          <p:nvPr/>
        </p:nvSpPr>
        <p:spPr>
          <a:xfrm>
            <a:off x="4841232" y="4689842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58E92F9-D3A4-E6A9-58AE-B6558A95459C}"/>
              </a:ext>
            </a:extLst>
          </p:cNvPr>
          <p:cNvSpPr/>
          <p:nvPr/>
        </p:nvSpPr>
        <p:spPr>
          <a:xfrm>
            <a:off x="4596197" y="5168805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9D3A969-311E-B634-5EA8-0E5D835D8BB0}"/>
              </a:ext>
            </a:extLst>
          </p:cNvPr>
          <p:cNvSpPr/>
          <p:nvPr/>
        </p:nvSpPr>
        <p:spPr>
          <a:xfrm>
            <a:off x="5307397" y="4955212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9F5904F-E769-B2BF-0EAE-894880C2FF58}"/>
              </a:ext>
            </a:extLst>
          </p:cNvPr>
          <p:cNvSpPr/>
          <p:nvPr/>
        </p:nvSpPr>
        <p:spPr>
          <a:xfrm>
            <a:off x="5689892" y="4917273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A94C71B-61AD-751E-62F7-CEA0A5E80A85}"/>
              </a:ext>
            </a:extLst>
          </p:cNvPr>
          <p:cNvSpPr/>
          <p:nvPr/>
        </p:nvSpPr>
        <p:spPr>
          <a:xfrm>
            <a:off x="5533757" y="5269562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9037BF2-51DE-A0E8-EB26-24AFF98A80B1}"/>
              </a:ext>
            </a:extLst>
          </p:cNvPr>
          <p:cNvSpPr/>
          <p:nvPr/>
        </p:nvSpPr>
        <p:spPr>
          <a:xfrm>
            <a:off x="6105258" y="4901910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2416026-8A37-1756-2DA7-95C7448A35D8}"/>
              </a:ext>
            </a:extLst>
          </p:cNvPr>
          <p:cNvSpPr/>
          <p:nvPr/>
        </p:nvSpPr>
        <p:spPr>
          <a:xfrm>
            <a:off x="6021587" y="5402084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69901AB-6373-6C5E-14D5-356217E6443B}"/>
              </a:ext>
            </a:extLst>
          </p:cNvPr>
          <p:cNvSpPr/>
          <p:nvPr/>
        </p:nvSpPr>
        <p:spPr>
          <a:xfrm>
            <a:off x="6401092" y="4732006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D43D127-76A7-78B2-5CF5-3E6F0B5CB7F4}"/>
              </a:ext>
            </a:extLst>
          </p:cNvPr>
          <p:cNvSpPr/>
          <p:nvPr/>
        </p:nvSpPr>
        <p:spPr>
          <a:xfrm>
            <a:off x="6401092" y="5195342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55B14FA-C178-4ABC-634E-F6A57E8A547D}"/>
              </a:ext>
            </a:extLst>
          </p:cNvPr>
          <p:cNvSpPr/>
          <p:nvPr/>
        </p:nvSpPr>
        <p:spPr>
          <a:xfrm>
            <a:off x="6699916" y="4860560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74776CB-3576-57E1-7275-7BF14E086C9B}"/>
              </a:ext>
            </a:extLst>
          </p:cNvPr>
          <p:cNvSpPr/>
          <p:nvPr/>
        </p:nvSpPr>
        <p:spPr>
          <a:xfrm>
            <a:off x="6937480" y="4435712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D0A9085-89AF-0C88-22FC-874190E78523}"/>
              </a:ext>
            </a:extLst>
          </p:cNvPr>
          <p:cNvSpPr/>
          <p:nvPr/>
        </p:nvSpPr>
        <p:spPr>
          <a:xfrm>
            <a:off x="5948374" y="3406495"/>
            <a:ext cx="167341" cy="18526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C8E392D-1080-D51E-63FD-5E444AF6FBFD}"/>
              </a:ext>
            </a:extLst>
          </p:cNvPr>
          <p:cNvSpPr/>
          <p:nvPr/>
        </p:nvSpPr>
        <p:spPr>
          <a:xfrm>
            <a:off x="6184444" y="3072216"/>
            <a:ext cx="167341" cy="18526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BCD205F-5804-9314-3C47-9FDD29E1A799}"/>
              </a:ext>
            </a:extLst>
          </p:cNvPr>
          <p:cNvSpPr/>
          <p:nvPr/>
        </p:nvSpPr>
        <p:spPr>
          <a:xfrm>
            <a:off x="5790000" y="3825076"/>
            <a:ext cx="167341" cy="18526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94F10FC-858F-6EEB-EB19-3A4618573D60}"/>
              </a:ext>
            </a:extLst>
          </p:cNvPr>
          <p:cNvSpPr/>
          <p:nvPr/>
        </p:nvSpPr>
        <p:spPr>
          <a:xfrm>
            <a:off x="5680928" y="4256356"/>
            <a:ext cx="167341" cy="18526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792A37A-FD82-41EB-67E2-C1F820EC7E83}"/>
              </a:ext>
            </a:extLst>
          </p:cNvPr>
          <p:cNvSpPr/>
          <p:nvPr/>
        </p:nvSpPr>
        <p:spPr>
          <a:xfrm>
            <a:off x="6079858" y="4211143"/>
            <a:ext cx="167341" cy="18526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7E3DAD7-AFAE-9C61-FB1C-9224097541AB}"/>
              </a:ext>
            </a:extLst>
          </p:cNvPr>
          <p:cNvSpPr/>
          <p:nvPr/>
        </p:nvSpPr>
        <p:spPr>
          <a:xfrm>
            <a:off x="5450086" y="4039059"/>
            <a:ext cx="167341" cy="18526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ABBB85-FCEE-B801-A8FC-CE86D03B9F08}"/>
              </a:ext>
            </a:extLst>
          </p:cNvPr>
          <p:cNvSpPr/>
          <p:nvPr/>
        </p:nvSpPr>
        <p:spPr>
          <a:xfrm>
            <a:off x="5376127" y="4470794"/>
            <a:ext cx="167341" cy="18526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0115D8B-2509-5877-F724-D5B7E844CE28}"/>
              </a:ext>
            </a:extLst>
          </p:cNvPr>
          <p:cNvSpPr/>
          <p:nvPr/>
        </p:nvSpPr>
        <p:spPr>
          <a:xfrm>
            <a:off x="5874418" y="4486124"/>
            <a:ext cx="167341" cy="18526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D13AFB6-8C33-1443-2326-5B4E304212B3}"/>
              </a:ext>
            </a:extLst>
          </p:cNvPr>
          <p:cNvSpPr/>
          <p:nvPr/>
        </p:nvSpPr>
        <p:spPr>
          <a:xfrm>
            <a:off x="6329375" y="4312580"/>
            <a:ext cx="167341" cy="18526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E1C65E1-AD06-1F4F-4911-587F6A0463B0}"/>
              </a:ext>
            </a:extLst>
          </p:cNvPr>
          <p:cNvSpPr/>
          <p:nvPr/>
        </p:nvSpPr>
        <p:spPr>
          <a:xfrm>
            <a:off x="6100774" y="3558895"/>
            <a:ext cx="167341" cy="18526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26CC170-C28B-7FB5-E556-794FCCDB4CB0}"/>
              </a:ext>
            </a:extLst>
          </p:cNvPr>
          <p:cNvSpPr/>
          <p:nvPr/>
        </p:nvSpPr>
        <p:spPr>
          <a:xfrm>
            <a:off x="6419022" y="3928168"/>
            <a:ext cx="167341" cy="18526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BE758D6-20C3-537D-E53A-540AE3A5C817}"/>
              </a:ext>
            </a:extLst>
          </p:cNvPr>
          <p:cNvSpPr/>
          <p:nvPr/>
        </p:nvSpPr>
        <p:spPr>
          <a:xfrm>
            <a:off x="6495222" y="3634410"/>
            <a:ext cx="167341" cy="18526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D405981-E877-687B-A989-5602D913EC5A}"/>
              </a:ext>
            </a:extLst>
          </p:cNvPr>
          <p:cNvSpPr/>
          <p:nvPr/>
        </p:nvSpPr>
        <p:spPr>
          <a:xfrm>
            <a:off x="6368221" y="3214984"/>
            <a:ext cx="167341" cy="18526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ED5470A-3D37-4B5A-CBF0-3E5D3283F10F}"/>
              </a:ext>
            </a:extLst>
          </p:cNvPr>
          <p:cNvSpPr/>
          <p:nvPr/>
        </p:nvSpPr>
        <p:spPr>
          <a:xfrm>
            <a:off x="6906103" y="3358879"/>
            <a:ext cx="167341" cy="18526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467B4A9-C70A-CC7A-1E86-80EBF0E6BA17}"/>
              </a:ext>
            </a:extLst>
          </p:cNvPr>
          <p:cNvSpPr/>
          <p:nvPr/>
        </p:nvSpPr>
        <p:spPr>
          <a:xfrm>
            <a:off x="6616245" y="2916460"/>
            <a:ext cx="167341" cy="18526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D7C72CC-DBD1-4E89-3EDF-2AAA1BB93647}"/>
              </a:ext>
            </a:extLst>
          </p:cNvPr>
          <p:cNvSpPr/>
          <p:nvPr/>
        </p:nvSpPr>
        <p:spPr>
          <a:xfrm>
            <a:off x="6749220" y="3916053"/>
            <a:ext cx="167341" cy="18526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12DDA21-8E5D-1749-798E-C06812F5EE47}"/>
              </a:ext>
            </a:extLst>
          </p:cNvPr>
          <p:cNvSpPr txBox="1"/>
          <p:nvPr/>
        </p:nvSpPr>
        <p:spPr>
          <a:xfrm>
            <a:off x="7228833" y="6178957"/>
            <a:ext cx="445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E4AB34C-9ACC-4D09-3165-6BD7CDD3D544}"/>
              </a:ext>
            </a:extLst>
          </p:cNvPr>
          <p:cNvSpPr/>
          <p:nvPr/>
        </p:nvSpPr>
        <p:spPr>
          <a:xfrm>
            <a:off x="6253174" y="3711295"/>
            <a:ext cx="167341" cy="18526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673C886-0B8D-16EA-F596-41186DD1E9A6}"/>
              </a:ext>
            </a:extLst>
          </p:cNvPr>
          <p:cNvSpPr txBox="1"/>
          <p:nvPr/>
        </p:nvSpPr>
        <p:spPr>
          <a:xfrm>
            <a:off x="3570486" y="2448167"/>
            <a:ext cx="445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E5F36D0-6731-8762-553B-F1E778C37857}"/>
              </a:ext>
            </a:extLst>
          </p:cNvPr>
          <p:cNvSpPr/>
          <p:nvPr/>
        </p:nvSpPr>
        <p:spPr>
          <a:xfrm>
            <a:off x="5115217" y="5165128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9657D04-D692-5F2B-CAE5-B5911FE79D6C}"/>
              </a:ext>
            </a:extLst>
          </p:cNvPr>
          <p:cNvSpPr/>
          <p:nvPr/>
        </p:nvSpPr>
        <p:spPr>
          <a:xfrm>
            <a:off x="4924902" y="5540726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390DBAE-2B32-47BC-675B-0D6AD17ED49B}"/>
              </a:ext>
            </a:extLst>
          </p:cNvPr>
          <p:cNvSpPr/>
          <p:nvPr/>
        </p:nvSpPr>
        <p:spPr>
          <a:xfrm>
            <a:off x="4249564" y="5551463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52B897-F9BA-3D99-E5C6-A9BBA0E3F1DF}"/>
              </a:ext>
            </a:extLst>
          </p:cNvPr>
          <p:cNvSpPr/>
          <p:nvPr/>
        </p:nvSpPr>
        <p:spPr>
          <a:xfrm>
            <a:off x="5686157" y="5421962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0D32F3A-0B61-2E2F-E0B4-89B62203DD33}"/>
              </a:ext>
            </a:extLst>
          </p:cNvPr>
          <p:cNvSpPr/>
          <p:nvPr/>
        </p:nvSpPr>
        <p:spPr>
          <a:xfrm>
            <a:off x="9516262" y="1976794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32A0196-7AB2-04F7-C907-F08C692477E4}"/>
              </a:ext>
            </a:extLst>
          </p:cNvPr>
          <p:cNvSpPr/>
          <p:nvPr/>
        </p:nvSpPr>
        <p:spPr>
          <a:xfrm>
            <a:off x="9516262" y="2772239"/>
            <a:ext cx="167341" cy="18526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DE384B5-7267-DE84-8140-D28FFE6F53D8}"/>
              </a:ext>
            </a:extLst>
          </p:cNvPr>
          <p:cNvSpPr txBox="1"/>
          <p:nvPr/>
        </p:nvSpPr>
        <p:spPr>
          <a:xfrm>
            <a:off x="9954038" y="1858597"/>
            <a:ext cx="22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4217695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DFE29-149C-40AC-B213-E418353F6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DBBF2-D877-4CCF-AE96-D1936D3E1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67272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Non-Linearly Separable</a:t>
            </a:r>
          </a:p>
          <a:p>
            <a:r>
              <a:rPr lang="en-US" dirty="0"/>
              <a:t>We need to linear classifiers</a:t>
            </a:r>
          </a:p>
          <a:p>
            <a:r>
              <a:rPr lang="en-US" dirty="0"/>
              <a:t>5x</a:t>
            </a:r>
            <a:r>
              <a:rPr lang="en-US" baseline="-25000" dirty="0"/>
              <a:t>1</a:t>
            </a:r>
            <a:r>
              <a:rPr lang="en-US" dirty="0"/>
              <a:t> – 2x</a:t>
            </a:r>
            <a:r>
              <a:rPr lang="en-US" baseline="-25000" dirty="0"/>
              <a:t>2</a:t>
            </a:r>
            <a:r>
              <a:rPr lang="en-US" dirty="0"/>
              <a:t> – 8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7x</a:t>
            </a:r>
            <a:r>
              <a:rPr lang="en-US" baseline="-25000" dirty="0"/>
              <a:t>1</a:t>
            </a:r>
            <a:r>
              <a:rPr lang="en-US" dirty="0"/>
              <a:t> - 3x</a:t>
            </a:r>
            <a:r>
              <a:rPr lang="en-US" baseline="-25000" dirty="0"/>
              <a:t>2</a:t>
            </a:r>
            <a:r>
              <a:rPr lang="en-US" dirty="0"/>
              <a:t> - 1</a:t>
            </a:r>
          </a:p>
          <a:p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85D0D73-2D4C-40B7-B19B-FB5C3D3225E0}"/>
              </a:ext>
            </a:extLst>
          </p:cNvPr>
          <p:cNvCxnSpPr/>
          <p:nvPr/>
        </p:nvCxnSpPr>
        <p:spPr>
          <a:xfrm>
            <a:off x="7691718" y="4643718"/>
            <a:ext cx="40400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EE6B12D-6629-4DF6-BF9F-ABD044B2A815}"/>
              </a:ext>
            </a:extLst>
          </p:cNvPr>
          <p:cNvCxnSpPr>
            <a:cxnSpLocks/>
          </p:cNvCxnSpPr>
          <p:nvPr/>
        </p:nvCxnSpPr>
        <p:spPr>
          <a:xfrm flipH="1" flipV="1">
            <a:off x="8271435" y="1631576"/>
            <a:ext cx="41836" cy="3394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FB6EB2A1-8C37-4DD5-97F2-7079FD8A2D6D}"/>
              </a:ext>
            </a:extLst>
          </p:cNvPr>
          <p:cNvSpPr/>
          <p:nvPr/>
        </p:nvSpPr>
        <p:spPr>
          <a:xfrm>
            <a:off x="9582524" y="1543360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CFAEC36-867B-43C8-8B09-6AD990FD74B3}"/>
              </a:ext>
            </a:extLst>
          </p:cNvPr>
          <p:cNvSpPr/>
          <p:nvPr/>
        </p:nvSpPr>
        <p:spPr>
          <a:xfrm>
            <a:off x="8939306" y="1933387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931A2F-39DE-42BA-A036-4CA31A341F47}"/>
              </a:ext>
            </a:extLst>
          </p:cNvPr>
          <p:cNvSpPr/>
          <p:nvPr/>
        </p:nvSpPr>
        <p:spPr>
          <a:xfrm>
            <a:off x="9544424" y="2333811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1657DDF-790F-467B-84FD-4D55F56520E1}"/>
              </a:ext>
            </a:extLst>
          </p:cNvPr>
          <p:cNvSpPr/>
          <p:nvPr/>
        </p:nvSpPr>
        <p:spPr>
          <a:xfrm>
            <a:off x="9221694" y="2381623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2D1B124-98EF-4A6D-80E1-5B2F19DB5D89}"/>
              </a:ext>
            </a:extLst>
          </p:cNvPr>
          <p:cNvSpPr/>
          <p:nvPr/>
        </p:nvSpPr>
        <p:spPr>
          <a:xfrm>
            <a:off x="9457765" y="1933388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62F10ED-1290-4B16-BEB4-B402A42499D3}"/>
              </a:ext>
            </a:extLst>
          </p:cNvPr>
          <p:cNvSpPr/>
          <p:nvPr/>
        </p:nvSpPr>
        <p:spPr>
          <a:xfrm>
            <a:off x="8869083" y="2675319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0DFDC10-391F-4FC7-98BC-410975988146}"/>
              </a:ext>
            </a:extLst>
          </p:cNvPr>
          <p:cNvSpPr/>
          <p:nvPr/>
        </p:nvSpPr>
        <p:spPr>
          <a:xfrm>
            <a:off x="9196855" y="2981935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DEC5FB5-7343-4B30-9EAD-6EAA58BF51C7}"/>
              </a:ext>
            </a:extLst>
          </p:cNvPr>
          <p:cNvSpPr/>
          <p:nvPr/>
        </p:nvSpPr>
        <p:spPr>
          <a:xfrm>
            <a:off x="8801847" y="3392623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73467B3-9884-4E8F-AF74-F8FF6D0F61B3}"/>
              </a:ext>
            </a:extLst>
          </p:cNvPr>
          <p:cNvSpPr/>
          <p:nvPr/>
        </p:nvSpPr>
        <p:spPr>
          <a:xfrm>
            <a:off x="8761506" y="3063461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792AA88-38F7-4DDD-A211-A6A2D6E71BA8}"/>
              </a:ext>
            </a:extLst>
          </p:cNvPr>
          <p:cNvSpPr/>
          <p:nvPr/>
        </p:nvSpPr>
        <p:spPr>
          <a:xfrm>
            <a:off x="9610165" y="2085788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03896D8-55FB-4472-AB7E-6FEE8AFD291C}"/>
              </a:ext>
            </a:extLst>
          </p:cNvPr>
          <p:cNvSpPr/>
          <p:nvPr/>
        </p:nvSpPr>
        <p:spPr>
          <a:xfrm>
            <a:off x="9090211" y="3447451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1EB6C9C-9E48-414F-9D3E-4638CF22B372}"/>
              </a:ext>
            </a:extLst>
          </p:cNvPr>
          <p:cNvSpPr/>
          <p:nvPr/>
        </p:nvSpPr>
        <p:spPr>
          <a:xfrm>
            <a:off x="8845176" y="3926414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44496D3-ED49-4208-A6D6-36DBB244470E}"/>
              </a:ext>
            </a:extLst>
          </p:cNvPr>
          <p:cNvSpPr/>
          <p:nvPr/>
        </p:nvSpPr>
        <p:spPr>
          <a:xfrm>
            <a:off x="9556376" y="3712821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9CDE8C5-F8F2-4D07-BF61-693737E70320}"/>
              </a:ext>
            </a:extLst>
          </p:cNvPr>
          <p:cNvSpPr/>
          <p:nvPr/>
        </p:nvSpPr>
        <p:spPr>
          <a:xfrm>
            <a:off x="9938871" y="3674882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626B679-5F15-4433-8BA8-C6DD055594A4}"/>
              </a:ext>
            </a:extLst>
          </p:cNvPr>
          <p:cNvSpPr/>
          <p:nvPr/>
        </p:nvSpPr>
        <p:spPr>
          <a:xfrm>
            <a:off x="9782736" y="4027171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0CAF72A-DFF9-4AB8-873B-32854617110A}"/>
              </a:ext>
            </a:extLst>
          </p:cNvPr>
          <p:cNvSpPr/>
          <p:nvPr/>
        </p:nvSpPr>
        <p:spPr>
          <a:xfrm>
            <a:off x="10354237" y="3659519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DA63F0B-E055-4D44-8D23-91DC55A91B8B}"/>
              </a:ext>
            </a:extLst>
          </p:cNvPr>
          <p:cNvSpPr/>
          <p:nvPr/>
        </p:nvSpPr>
        <p:spPr>
          <a:xfrm>
            <a:off x="10270566" y="4159693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23E70B3-4F66-4774-B6FB-EA4C745B6D51}"/>
              </a:ext>
            </a:extLst>
          </p:cNvPr>
          <p:cNvSpPr/>
          <p:nvPr/>
        </p:nvSpPr>
        <p:spPr>
          <a:xfrm>
            <a:off x="10650071" y="3489615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5F4087B-6800-47B0-8C4C-37A07BD91258}"/>
              </a:ext>
            </a:extLst>
          </p:cNvPr>
          <p:cNvSpPr/>
          <p:nvPr/>
        </p:nvSpPr>
        <p:spPr>
          <a:xfrm>
            <a:off x="10650071" y="3952951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0D62DE1-9DD5-4AD6-B5E4-B1A3DD9B50F5}"/>
              </a:ext>
            </a:extLst>
          </p:cNvPr>
          <p:cNvSpPr/>
          <p:nvPr/>
        </p:nvSpPr>
        <p:spPr>
          <a:xfrm>
            <a:off x="10948895" y="3618169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00B17C0-1956-4BA4-BAF7-4EA77ED3BAC0}"/>
              </a:ext>
            </a:extLst>
          </p:cNvPr>
          <p:cNvSpPr/>
          <p:nvPr/>
        </p:nvSpPr>
        <p:spPr>
          <a:xfrm>
            <a:off x="11186459" y="3193321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4231994-4190-406C-AC7A-CC2DE460F5BC}"/>
              </a:ext>
            </a:extLst>
          </p:cNvPr>
          <p:cNvSpPr/>
          <p:nvPr/>
        </p:nvSpPr>
        <p:spPr>
          <a:xfrm>
            <a:off x="10197353" y="2164104"/>
            <a:ext cx="167341" cy="18526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58529E4-B70F-4787-AEC7-B44AA8E5FB5B}"/>
              </a:ext>
            </a:extLst>
          </p:cNvPr>
          <p:cNvSpPr/>
          <p:nvPr/>
        </p:nvSpPr>
        <p:spPr>
          <a:xfrm>
            <a:off x="10433423" y="1829825"/>
            <a:ext cx="167341" cy="18526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D4D534-CD62-4365-9FD4-9BFD0E2F203C}"/>
              </a:ext>
            </a:extLst>
          </p:cNvPr>
          <p:cNvSpPr/>
          <p:nvPr/>
        </p:nvSpPr>
        <p:spPr>
          <a:xfrm>
            <a:off x="10038979" y="2582685"/>
            <a:ext cx="167341" cy="18526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A2DBD11-A709-4F2E-B4C2-4D67B87333F4}"/>
              </a:ext>
            </a:extLst>
          </p:cNvPr>
          <p:cNvSpPr/>
          <p:nvPr/>
        </p:nvSpPr>
        <p:spPr>
          <a:xfrm>
            <a:off x="9929907" y="3013965"/>
            <a:ext cx="167341" cy="18526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2E7D2D6-3463-4362-8DA4-D138F389FFF5}"/>
              </a:ext>
            </a:extLst>
          </p:cNvPr>
          <p:cNvSpPr/>
          <p:nvPr/>
        </p:nvSpPr>
        <p:spPr>
          <a:xfrm>
            <a:off x="10328837" y="2968752"/>
            <a:ext cx="167341" cy="18526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3438D42-9E9C-4D4D-AA32-F6096EECA7D9}"/>
              </a:ext>
            </a:extLst>
          </p:cNvPr>
          <p:cNvSpPr/>
          <p:nvPr/>
        </p:nvSpPr>
        <p:spPr>
          <a:xfrm>
            <a:off x="9699065" y="2796668"/>
            <a:ext cx="167341" cy="18526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E98635A-229F-459D-8803-1761D0CBE235}"/>
              </a:ext>
            </a:extLst>
          </p:cNvPr>
          <p:cNvSpPr/>
          <p:nvPr/>
        </p:nvSpPr>
        <p:spPr>
          <a:xfrm>
            <a:off x="9625106" y="3228403"/>
            <a:ext cx="167341" cy="18526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DA2179A-ABAB-4319-9D03-7B09618E3AC2}"/>
              </a:ext>
            </a:extLst>
          </p:cNvPr>
          <p:cNvSpPr/>
          <p:nvPr/>
        </p:nvSpPr>
        <p:spPr>
          <a:xfrm>
            <a:off x="10123397" y="3243733"/>
            <a:ext cx="167341" cy="18526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1399CF4-E41B-4149-8987-DD3F31BAFD1B}"/>
              </a:ext>
            </a:extLst>
          </p:cNvPr>
          <p:cNvSpPr/>
          <p:nvPr/>
        </p:nvSpPr>
        <p:spPr>
          <a:xfrm>
            <a:off x="10578354" y="3070189"/>
            <a:ext cx="167341" cy="18526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BC931F5-8B1D-4A6B-A8E9-23C064F6EBB1}"/>
              </a:ext>
            </a:extLst>
          </p:cNvPr>
          <p:cNvSpPr/>
          <p:nvPr/>
        </p:nvSpPr>
        <p:spPr>
          <a:xfrm>
            <a:off x="10349753" y="2316504"/>
            <a:ext cx="167341" cy="18526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061EB5E-A6E9-4B51-8BE1-C7F0D3998722}"/>
              </a:ext>
            </a:extLst>
          </p:cNvPr>
          <p:cNvSpPr/>
          <p:nvPr/>
        </p:nvSpPr>
        <p:spPr>
          <a:xfrm>
            <a:off x="10668001" y="2685777"/>
            <a:ext cx="167341" cy="18526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C8951E0-69AF-4053-AE69-7BC8C487392C}"/>
              </a:ext>
            </a:extLst>
          </p:cNvPr>
          <p:cNvSpPr/>
          <p:nvPr/>
        </p:nvSpPr>
        <p:spPr>
          <a:xfrm>
            <a:off x="10744201" y="2392019"/>
            <a:ext cx="167341" cy="18526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7A49EA5-53F7-4207-9C49-9A9A475357E6}"/>
              </a:ext>
            </a:extLst>
          </p:cNvPr>
          <p:cNvSpPr/>
          <p:nvPr/>
        </p:nvSpPr>
        <p:spPr>
          <a:xfrm>
            <a:off x="10617200" y="1972593"/>
            <a:ext cx="167341" cy="18526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40546B5-0B9E-42AE-AF79-86DBA0C4406F}"/>
              </a:ext>
            </a:extLst>
          </p:cNvPr>
          <p:cNvSpPr/>
          <p:nvPr/>
        </p:nvSpPr>
        <p:spPr>
          <a:xfrm>
            <a:off x="11155082" y="2116488"/>
            <a:ext cx="167341" cy="18526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8D9E5E2-B92E-4AED-819A-99D30932C093}"/>
              </a:ext>
            </a:extLst>
          </p:cNvPr>
          <p:cNvSpPr/>
          <p:nvPr/>
        </p:nvSpPr>
        <p:spPr>
          <a:xfrm>
            <a:off x="10865224" y="1674069"/>
            <a:ext cx="167341" cy="18526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76AF6D2-AD98-4B42-9EE3-04669E2075FA}"/>
              </a:ext>
            </a:extLst>
          </p:cNvPr>
          <p:cNvSpPr/>
          <p:nvPr/>
        </p:nvSpPr>
        <p:spPr>
          <a:xfrm>
            <a:off x="10998199" y="2673662"/>
            <a:ext cx="167341" cy="18526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11707FB-4317-4E2A-9253-CEA23F4D30F1}"/>
              </a:ext>
            </a:extLst>
          </p:cNvPr>
          <p:cNvCxnSpPr/>
          <p:nvPr/>
        </p:nvCxnSpPr>
        <p:spPr>
          <a:xfrm flipH="1">
            <a:off x="8683812" y="782503"/>
            <a:ext cx="1916952" cy="421616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F8E53CD-A65D-4B48-933C-D41FECFC29D1}"/>
              </a:ext>
            </a:extLst>
          </p:cNvPr>
          <p:cNvSpPr txBox="1"/>
          <p:nvPr/>
        </p:nvSpPr>
        <p:spPr>
          <a:xfrm>
            <a:off x="11477812" y="4936566"/>
            <a:ext cx="445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BE3E0D5-1107-46C6-91E4-3CB2615BD0D0}"/>
              </a:ext>
            </a:extLst>
          </p:cNvPr>
          <p:cNvSpPr/>
          <p:nvPr/>
        </p:nvSpPr>
        <p:spPr>
          <a:xfrm>
            <a:off x="10502153" y="2468904"/>
            <a:ext cx="167341" cy="18526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CD2BB98-1D4F-4622-A269-CC7080DFA904}"/>
              </a:ext>
            </a:extLst>
          </p:cNvPr>
          <p:cNvSpPr txBox="1"/>
          <p:nvPr/>
        </p:nvSpPr>
        <p:spPr>
          <a:xfrm>
            <a:off x="7819465" y="1205776"/>
            <a:ext cx="445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E6A2FFF-9110-4210-8E31-16278C606A7C}"/>
              </a:ext>
            </a:extLst>
          </p:cNvPr>
          <p:cNvCxnSpPr>
            <a:cxnSpLocks/>
          </p:cNvCxnSpPr>
          <p:nvPr/>
        </p:nvCxnSpPr>
        <p:spPr>
          <a:xfrm flipH="1">
            <a:off x="8202705" y="2737340"/>
            <a:ext cx="3733241" cy="154516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A0E1231B-85FE-4326-8FC7-478BCF8CEE6B}"/>
              </a:ext>
            </a:extLst>
          </p:cNvPr>
          <p:cNvSpPr/>
          <p:nvPr/>
        </p:nvSpPr>
        <p:spPr>
          <a:xfrm>
            <a:off x="9364196" y="3922737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6DA591D-6864-448A-B2F4-19517D2F4A33}"/>
              </a:ext>
            </a:extLst>
          </p:cNvPr>
          <p:cNvSpPr/>
          <p:nvPr/>
        </p:nvSpPr>
        <p:spPr>
          <a:xfrm>
            <a:off x="9173881" y="4298335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AF08929-6A27-496C-8E34-D76722903E11}"/>
              </a:ext>
            </a:extLst>
          </p:cNvPr>
          <p:cNvSpPr/>
          <p:nvPr/>
        </p:nvSpPr>
        <p:spPr>
          <a:xfrm>
            <a:off x="8498543" y="4309072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16B9D4A-E9BB-43B4-84F4-12E5C3268231}"/>
              </a:ext>
            </a:extLst>
          </p:cNvPr>
          <p:cNvSpPr/>
          <p:nvPr/>
        </p:nvSpPr>
        <p:spPr>
          <a:xfrm>
            <a:off x="9935136" y="4179571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524D159-DF76-4C88-A433-94A81104216B}"/>
              </a:ext>
            </a:extLst>
          </p:cNvPr>
          <p:cNvSpPr txBox="1"/>
          <p:nvPr/>
        </p:nvSpPr>
        <p:spPr>
          <a:xfrm>
            <a:off x="9894047" y="343109"/>
            <a:ext cx="15120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5x</a:t>
            </a:r>
            <a:r>
              <a:rPr lang="en-US" baseline="-25000" dirty="0"/>
              <a:t>1</a:t>
            </a:r>
            <a:r>
              <a:rPr lang="en-US" dirty="0"/>
              <a:t> – 2x</a:t>
            </a:r>
            <a:r>
              <a:rPr lang="en-US" baseline="-25000" dirty="0"/>
              <a:t>2</a:t>
            </a:r>
            <a:r>
              <a:rPr lang="en-US" dirty="0"/>
              <a:t> – 8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C009B39-2B78-451B-AE31-AF8B4E02DF4F}"/>
              </a:ext>
            </a:extLst>
          </p:cNvPr>
          <p:cNvSpPr txBox="1"/>
          <p:nvPr/>
        </p:nvSpPr>
        <p:spPr>
          <a:xfrm>
            <a:off x="11014635" y="2356621"/>
            <a:ext cx="1398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7x</a:t>
            </a:r>
            <a:r>
              <a:rPr lang="en-US" baseline="-25000" dirty="0"/>
              <a:t>1</a:t>
            </a:r>
            <a:r>
              <a:rPr lang="en-US" dirty="0"/>
              <a:t> - 3x</a:t>
            </a:r>
            <a:r>
              <a:rPr lang="en-US" baseline="-25000" dirty="0"/>
              <a:t>2</a:t>
            </a:r>
            <a:r>
              <a:rPr lang="en-US" dirty="0"/>
              <a:t> - 1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EDB90F7-B5D9-413F-B4B0-BCFDABA52BC6}"/>
              </a:ext>
            </a:extLst>
          </p:cNvPr>
          <p:cNvSpPr/>
          <p:nvPr/>
        </p:nvSpPr>
        <p:spPr>
          <a:xfrm>
            <a:off x="1280457" y="3447451"/>
            <a:ext cx="530413" cy="450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4234D76A-3E39-45EE-A178-F3D3F6FE94C3}"/>
              </a:ext>
            </a:extLst>
          </p:cNvPr>
          <p:cNvSpPr/>
          <p:nvPr/>
        </p:nvSpPr>
        <p:spPr>
          <a:xfrm>
            <a:off x="1280456" y="4083753"/>
            <a:ext cx="530413" cy="450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602DD0E-E4A8-45D5-B810-3A648C3BD396}"/>
              </a:ext>
            </a:extLst>
          </p:cNvPr>
          <p:cNvSpPr/>
          <p:nvPr/>
        </p:nvSpPr>
        <p:spPr>
          <a:xfrm>
            <a:off x="1292408" y="4800893"/>
            <a:ext cx="530413" cy="450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US" baseline="-25000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FA7178A-4715-48DD-97FF-4D7541413B34}"/>
              </a:ext>
            </a:extLst>
          </p:cNvPr>
          <p:cNvSpPr/>
          <p:nvPr/>
        </p:nvSpPr>
        <p:spPr>
          <a:xfrm>
            <a:off x="2534393" y="4083753"/>
            <a:ext cx="530413" cy="450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h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D8C1732-88B1-4AFD-BFEC-288ED077DE9E}"/>
              </a:ext>
            </a:extLst>
          </p:cNvPr>
          <p:cNvCxnSpPr>
            <a:stCxn id="67" idx="6"/>
            <a:endCxn id="70" idx="2"/>
          </p:cNvCxnSpPr>
          <p:nvPr/>
        </p:nvCxnSpPr>
        <p:spPr>
          <a:xfrm>
            <a:off x="1810870" y="3672770"/>
            <a:ext cx="723523" cy="6363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3ADBBFD-42FC-46A7-BB83-E54B99FF3435}"/>
              </a:ext>
            </a:extLst>
          </p:cNvPr>
          <p:cNvCxnSpPr>
            <a:stCxn id="68" idx="6"/>
            <a:endCxn id="70" idx="2"/>
          </p:cNvCxnSpPr>
          <p:nvPr/>
        </p:nvCxnSpPr>
        <p:spPr>
          <a:xfrm>
            <a:off x="1810869" y="4309072"/>
            <a:ext cx="7235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C1DF0D7-C9CE-4389-8C9D-07B4A1227CA6}"/>
              </a:ext>
            </a:extLst>
          </p:cNvPr>
          <p:cNvCxnSpPr>
            <a:cxnSpLocks/>
            <a:stCxn id="69" idx="6"/>
            <a:endCxn id="70" idx="2"/>
          </p:cNvCxnSpPr>
          <p:nvPr/>
        </p:nvCxnSpPr>
        <p:spPr>
          <a:xfrm flipV="1">
            <a:off x="1822821" y="4309072"/>
            <a:ext cx="711572" cy="7171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0AD370-3749-4E57-A7B8-197923B2A0E5}"/>
              </a:ext>
            </a:extLst>
          </p:cNvPr>
          <p:cNvCxnSpPr>
            <a:cxnSpLocks/>
            <a:stCxn id="70" idx="6"/>
          </p:cNvCxnSpPr>
          <p:nvPr/>
        </p:nvCxnSpPr>
        <p:spPr>
          <a:xfrm>
            <a:off x="3064806" y="4309072"/>
            <a:ext cx="40409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435863C4-3EB1-49F1-9EB8-AA1C92919DA5}"/>
              </a:ext>
            </a:extLst>
          </p:cNvPr>
          <p:cNvSpPr txBox="1"/>
          <p:nvPr/>
        </p:nvSpPr>
        <p:spPr>
          <a:xfrm>
            <a:off x="2087217" y="3659519"/>
            <a:ext cx="16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F4F518F-4A31-4E3C-9743-9666A5607672}"/>
              </a:ext>
            </a:extLst>
          </p:cNvPr>
          <p:cNvSpPr txBox="1"/>
          <p:nvPr/>
        </p:nvSpPr>
        <p:spPr>
          <a:xfrm>
            <a:off x="1901945" y="4052399"/>
            <a:ext cx="381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BEB4127-D240-4EB3-B045-93BA46AF9B02}"/>
              </a:ext>
            </a:extLst>
          </p:cNvPr>
          <p:cNvSpPr txBox="1"/>
          <p:nvPr/>
        </p:nvSpPr>
        <p:spPr>
          <a:xfrm>
            <a:off x="2051295" y="4559744"/>
            <a:ext cx="381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-8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9F66AE0-01A5-8A17-1155-1E13A64CF495}"/>
              </a:ext>
            </a:extLst>
          </p:cNvPr>
          <p:cNvSpPr/>
          <p:nvPr/>
        </p:nvSpPr>
        <p:spPr>
          <a:xfrm>
            <a:off x="4615079" y="4929076"/>
            <a:ext cx="530413" cy="450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37EBEE-F3D7-EBC7-6816-12AF96EF23D3}"/>
              </a:ext>
            </a:extLst>
          </p:cNvPr>
          <p:cNvSpPr/>
          <p:nvPr/>
        </p:nvSpPr>
        <p:spPr>
          <a:xfrm>
            <a:off x="4615078" y="5565378"/>
            <a:ext cx="530413" cy="450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8E62E9B-B8CA-4F2C-3978-0BFDA027F3AF}"/>
              </a:ext>
            </a:extLst>
          </p:cNvPr>
          <p:cNvSpPr/>
          <p:nvPr/>
        </p:nvSpPr>
        <p:spPr>
          <a:xfrm>
            <a:off x="4627030" y="6282518"/>
            <a:ext cx="530413" cy="450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US" baseline="-250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C628376-5534-18B0-99B3-9199C4665BA5}"/>
              </a:ext>
            </a:extLst>
          </p:cNvPr>
          <p:cNvSpPr/>
          <p:nvPr/>
        </p:nvSpPr>
        <p:spPr>
          <a:xfrm>
            <a:off x="5869015" y="5565378"/>
            <a:ext cx="530413" cy="450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h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A0A1478-8012-363D-77DE-4A721542E283}"/>
              </a:ext>
            </a:extLst>
          </p:cNvPr>
          <p:cNvCxnSpPr>
            <a:stCxn id="4" idx="6"/>
            <a:endCxn id="9" idx="2"/>
          </p:cNvCxnSpPr>
          <p:nvPr/>
        </p:nvCxnSpPr>
        <p:spPr>
          <a:xfrm>
            <a:off x="5145492" y="5154395"/>
            <a:ext cx="723523" cy="6363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B29AB45-DD52-6363-78F0-C53577A130F9}"/>
              </a:ext>
            </a:extLst>
          </p:cNvPr>
          <p:cNvCxnSpPr>
            <a:stCxn id="6" idx="6"/>
            <a:endCxn id="9" idx="2"/>
          </p:cNvCxnSpPr>
          <p:nvPr/>
        </p:nvCxnSpPr>
        <p:spPr>
          <a:xfrm>
            <a:off x="5145491" y="5790697"/>
            <a:ext cx="7235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580F7F3-9F7B-0C9B-8DF4-7ECDA88CE00C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5157443" y="5790697"/>
            <a:ext cx="711572" cy="7171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F0100A4-C474-AA78-2291-568A27B44BE0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6399428" y="5790697"/>
            <a:ext cx="40409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7C8B8C6-A4E0-30C9-1B9C-1E09C897A7F0}"/>
              </a:ext>
            </a:extLst>
          </p:cNvPr>
          <p:cNvSpPr txBox="1"/>
          <p:nvPr/>
        </p:nvSpPr>
        <p:spPr>
          <a:xfrm>
            <a:off x="5421839" y="5141144"/>
            <a:ext cx="16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5A9EDF2-41BF-C8BC-4AE0-434E23D6D01D}"/>
              </a:ext>
            </a:extLst>
          </p:cNvPr>
          <p:cNvSpPr txBox="1"/>
          <p:nvPr/>
        </p:nvSpPr>
        <p:spPr>
          <a:xfrm>
            <a:off x="5236567" y="5534024"/>
            <a:ext cx="381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-3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2DBF92F-7CA6-6382-7D05-5B3708DBF4A8}"/>
              </a:ext>
            </a:extLst>
          </p:cNvPr>
          <p:cNvSpPr txBox="1"/>
          <p:nvPr/>
        </p:nvSpPr>
        <p:spPr>
          <a:xfrm>
            <a:off x="5385917" y="6041369"/>
            <a:ext cx="381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1120777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55E37-5811-4BFC-BAD9-C6C802EE2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6EB509-508E-4B8D-A463-0B111ACB0E6B}"/>
              </a:ext>
            </a:extLst>
          </p:cNvPr>
          <p:cNvSpPr/>
          <p:nvPr/>
        </p:nvSpPr>
        <p:spPr>
          <a:xfrm>
            <a:off x="1007131" y="1894800"/>
            <a:ext cx="530413" cy="450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06E4CA6-2CB8-45CB-8BC2-2F38A27B02F8}"/>
              </a:ext>
            </a:extLst>
          </p:cNvPr>
          <p:cNvSpPr/>
          <p:nvPr/>
        </p:nvSpPr>
        <p:spPr>
          <a:xfrm>
            <a:off x="1007130" y="2531102"/>
            <a:ext cx="530413" cy="450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EEC6DF8-2CBF-4DCF-AC79-15C6EB36CE57}"/>
              </a:ext>
            </a:extLst>
          </p:cNvPr>
          <p:cNvSpPr/>
          <p:nvPr/>
        </p:nvSpPr>
        <p:spPr>
          <a:xfrm>
            <a:off x="1019082" y="3248242"/>
            <a:ext cx="530413" cy="450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US" baseline="-250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EAC55C-F3D5-4DE6-9FB6-BD230D78A23D}"/>
              </a:ext>
            </a:extLst>
          </p:cNvPr>
          <p:cNvSpPr/>
          <p:nvPr/>
        </p:nvSpPr>
        <p:spPr>
          <a:xfrm>
            <a:off x="2261067" y="2531102"/>
            <a:ext cx="530413" cy="450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h</a:t>
            </a:r>
            <a:endParaRPr lang="en-US" i="1" baseline="-25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97D2B67-5CB2-4A2F-9119-B073883DCB3A}"/>
              </a:ext>
            </a:extLst>
          </p:cNvPr>
          <p:cNvCxnSpPr>
            <a:stCxn id="5" idx="6"/>
            <a:endCxn id="8" idx="2"/>
          </p:cNvCxnSpPr>
          <p:nvPr/>
        </p:nvCxnSpPr>
        <p:spPr>
          <a:xfrm>
            <a:off x="1537544" y="2120119"/>
            <a:ext cx="723523" cy="6363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E355D2-6F75-4CAE-9185-BD55F0CC6989}"/>
              </a:ext>
            </a:extLst>
          </p:cNvPr>
          <p:cNvCxnSpPr>
            <a:stCxn id="6" idx="6"/>
            <a:endCxn id="8" idx="2"/>
          </p:cNvCxnSpPr>
          <p:nvPr/>
        </p:nvCxnSpPr>
        <p:spPr>
          <a:xfrm>
            <a:off x="1537543" y="2756421"/>
            <a:ext cx="7235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11A4F3-CDCD-4AAB-8D15-97DF07EAFC22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 flipV="1">
            <a:off x="1549495" y="2756421"/>
            <a:ext cx="711572" cy="7171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14CCB50-BA30-4A92-A9DD-CDC2FFEF8DE1}"/>
              </a:ext>
            </a:extLst>
          </p:cNvPr>
          <p:cNvSpPr txBox="1"/>
          <p:nvPr/>
        </p:nvSpPr>
        <p:spPr>
          <a:xfrm>
            <a:off x="1813891" y="2106868"/>
            <a:ext cx="16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B3C8D2-E909-447D-9790-F5AEB6566DC0}"/>
              </a:ext>
            </a:extLst>
          </p:cNvPr>
          <p:cNvSpPr txBox="1"/>
          <p:nvPr/>
        </p:nvSpPr>
        <p:spPr>
          <a:xfrm>
            <a:off x="1628619" y="2499748"/>
            <a:ext cx="381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DA773B-DE65-40E9-BD8C-E52C23E4185F}"/>
              </a:ext>
            </a:extLst>
          </p:cNvPr>
          <p:cNvSpPr txBox="1"/>
          <p:nvPr/>
        </p:nvSpPr>
        <p:spPr>
          <a:xfrm>
            <a:off x="1777969" y="3007093"/>
            <a:ext cx="381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-8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59E765C-A9BB-45CB-8868-A93570A05275}"/>
              </a:ext>
            </a:extLst>
          </p:cNvPr>
          <p:cNvSpPr/>
          <p:nvPr/>
        </p:nvSpPr>
        <p:spPr>
          <a:xfrm>
            <a:off x="1007131" y="3931856"/>
            <a:ext cx="530413" cy="450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A8D1F40-4044-48A5-AF5E-DC87CF33C6E4}"/>
              </a:ext>
            </a:extLst>
          </p:cNvPr>
          <p:cNvSpPr/>
          <p:nvPr/>
        </p:nvSpPr>
        <p:spPr>
          <a:xfrm>
            <a:off x="1007130" y="4568158"/>
            <a:ext cx="530413" cy="450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E9FF6BD-597E-4455-AB64-F0CB48B90F58}"/>
              </a:ext>
            </a:extLst>
          </p:cNvPr>
          <p:cNvSpPr/>
          <p:nvPr/>
        </p:nvSpPr>
        <p:spPr>
          <a:xfrm>
            <a:off x="1019082" y="5285298"/>
            <a:ext cx="530413" cy="450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US" baseline="-250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233896D-5118-40AF-B72E-B6DE0B877377}"/>
              </a:ext>
            </a:extLst>
          </p:cNvPr>
          <p:cNvSpPr/>
          <p:nvPr/>
        </p:nvSpPr>
        <p:spPr>
          <a:xfrm>
            <a:off x="2261067" y="4568158"/>
            <a:ext cx="530413" cy="450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h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E3EF5B3-E46A-42DC-A0B0-56ADE2277C4D}"/>
              </a:ext>
            </a:extLst>
          </p:cNvPr>
          <p:cNvCxnSpPr>
            <a:stCxn id="18" idx="6"/>
            <a:endCxn id="21" idx="2"/>
          </p:cNvCxnSpPr>
          <p:nvPr/>
        </p:nvCxnSpPr>
        <p:spPr>
          <a:xfrm>
            <a:off x="1537544" y="4157175"/>
            <a:ext cx="723523" cy="6363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C4192F8-48B6-4F89-9E4C-9EB6D5F715B3}"/>
              </a:ext>
            </a:extLst>
          </p:cNvPr>
          <p:cNvCxnSpPr>
            <a:stCxn id="19" idx="6"/>
            <a:endCxn id="21" idx="2"/>
          </p:cNvCxnSpPr>
          <p:nvPr/>
        </p:nvCxnSpPr>
        <p:spPr>
          <a:xfrm>
            <a:off x="1537543" y="4793477"/>
            <a:ext cx="7235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3580BA7-8C60-41EE-84D7-270C84EFBCB9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1549495" y="4793477"/>
            <a:ext cx="711572" cy="7171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FD9C6BA-5103-4653-930A-3C6A6A5216C1}"/>
              </a:ext>
            </a:extLst>
          </p:cNvPr>
          <p:cNvSpPr txBox="1"/>
          <p:nvPr/>
        </p:nvSpPr>
        <p:spPr>
          <a:xfrm>
            <a:off x="1813891" y="4143924"/>
            <a:ext cx="16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0593D8-9BD7-412C-8835-C09D2A3BA4C5}"/>
              </a:ext>
            </a:extLst>
          </p:cNvPr>
          <p:cNvSpPr txBox="1"/>
          <p:nvPr/>
        </p:nvSpPr>
        <p:spPr>
          <a:xfrm>
            <a:off x="1628619" y="4536804"/>
            <a:ext cx="381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F13821-0F68-4B59-95ED-AADDB07CF63C}"/>
              </a:ext>
            </a:extLst>
          </p:cNvPr>
          <p:cNvSpPr txBox="1"/>
          <p:nvPr/>
        </p:nvSpPr>
        <p:spPr>
          <a:xfrm>
            <a:off x="1777969" y="5044149"/>
            <a:ext cx="381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E3BDABB-5570-4496-9935-CEE928C56E30}"/>
              </a:ext>
            </a:extLst>
          </p:cNvPr>
          <p:cNvSpPr/>
          <p:nvPr/>
        </p:nvSpPr>
        <p:spPr>
          <a:xfrm>
            <a:off x="1098206" y="6194578"/>
            <a:ext cx="530413" cy="450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US" baseline="-2500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AC6F358-058F-44C6-9460-D39FA05F05C2}"/>
              </a:ext>
            </a:extLst>
          </p:cNvPr>
          <p:cNvSpPr/>
          <p:nvPr/>
        </p:nvSpPr>
        <p:spPr>
          <a:xfrm>
            <a:off x="4242267" y="3481219"/>
            <a:ext cx="530413" cy="450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h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B2886D4-91B8-43E8-8387-0D266599CDBB}"/>
              </a:ext>
            </a:extLst>
          </p:cNvPr>
          <p:cNvCxnSpPr>
            <a:stCxn id="8" idx="6"/>
            <a:endCxn id="46" idx="2"/>
          </p:cNvCxnSpPr>
          <p:nvPr/>
        </p:nvCxnSpPr>
        <p:spPr>
          <a:xfrm>
            <a:off x="2791480" y="2756421"/>
            <a:ext cx="1450787" cy="9501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771C882-E14F-4378-94A9-A673BF85AB15}"/>
              </a:ext>
            </a:extLst>
          </p:cNvPr>
          <p:cNvCxnSpPr>
            <a:cxnSpLocks/>
            <a:stCxn id="21" idx="6"/>
            <a:endCxn id="46" idx="2"/>
          </p:cNvCxnSpPr>
          <p:nvPr/>
        </p:nvCxnSpPr>
        <p:spPr>
          <a:xfrm flipV="1">
            <a:off x="2791480" y="3706538"/>
            <a:ext cx="1450787" cy="10869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2F49292-2C3B-4816-B61C-C49885A23E9D}"/>
              </a:ext>
            </a:extLst>
          </p:cNvPr>
          <p:cNvCxnSpPr>
            <a:cxnSpLocks/>
            <a:stCxn id="33" idx="6"/>
            <a:endCxn id="46" idx="2"/>
          </p:cNvCxnSpPr>
          <p:nvPr/>
        </p:nvCxnSpPr>
        <p:spPr>
          <a:xfrm flipV="1">
            <a:off x="1628619" y="3706538"/>
            <a:ext cx="2613648" cy="27133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6CE66CB-0985-4DFF-9999-25A1F27A5733}"/>
              </a:ext>
            </a:extLst>
          </p:cNvPr>
          <p:cNvCxnSpPr>
            <a:stCxn id="46" idx="6"/>
          </p:cNvCxnSpPr>
          <p:nvPr/>
        </p:nvCxnSpPr>
        <p:spPr>
          <a:xfrm flipV="1">
            <a:off x="4772680" y="3706537"/>
            <a:ext cx="50499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046C095-2C60-4445-B230-D61B06F2D2C9}"/>
              </a:ext>
            </a:extLst>
          </p:cNvPr>
          <p:cNvSpPr txBox="1"/>
          <p:nvPr/>
        </p:nvSpPr>
        <p:spPr>
          <a:xfrm>
            <a:off x="3439093" y="2878910"/>
            <a:ext cx="16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BAEFB81-03AE-4088-8B70-58BA431342DF}"/>
              </a:ext>
            </a:extLst>
          </p:cNvPr>
          <p:cNvSpPr txBox="1"/>
          <p:nvPr/>
        </p:nvSpPr>
        <p:spPr>
          <a:xfrm>
            <a:off x="3178865" y="3965750"/>
            <a:ext cx="16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DC2C02E-8A03-4114-B661-A672BC3E6AC3}"/>
              </a:ext>
            </a:extLst>
          </p:cNvPr>
          <p:cNvSpPr txBox="1"/>
          <p:nvPr/>
        </p:nvSpPr>
        <p:spPr>
          <a:xfrm>
            <a:off x="2442135" y="5165348"/>
            <a:ext cx="530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-6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0450105-BDA9-4D59-BCDF-3F76FFD42B43}"/>
              </a:ext>
            </a:extLst>
          </p:cNvPr>
          <p:cNvCxnSpPr/>
          <p:nvPr/>
        </p:nvCxnSpPr>
        <p:spPr>
          <a:xfrm>
            <a:off x="7691718" y="4643718"/>
            <a:ext cx="40400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28D061E-02A7-4360-BE0D-D1D109669F98}"/>
              </a:ext>
            </a:extLst>
          </p:cNvPr>
          <p:cNvCxnSpPr>
            <a:cxnSpLocks/>
          </p:cNvCxnSpPr>
          <p:nvPr/>
        </p:nvCxnSpPr>
        <p:spPr>
          <a:xfrm flipH="1" flipV="1">
            <a:off x="8271435" y="1631576"/>
            <a:ext cx="41836" cy="3394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A95A4F46-2601-48DC-9801-0D8E58EFD0B1}"/>
              </a:ext>
            </a:extLst>
          </p:cNvPr>
          <p:cNvSpPr/>
          <p:nvPr/>
        </p:nvSpPr>
        <p:spPr>
          <a:xfrm>
            <a:off x="9582524" y="1543360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E7265EE-0A13-4744-838E-D0D9F0C55E7F}"/>
              </a:ext>
            </a:extLst>
          </p:cNvPr>
          <p:cNvSpPr/>
          <p:nvPr/>
        </p:nvSpPr>
        <p:spPr>
          <a:xfrm>
            <a:off x="8939306" y="1933387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1081ED0-B74E-4093-806A-A9479B802174}"/>
              </a:ext>
            </a:extLst>
          </p:cNvPr>
          <p:cNvSpPr/>
          <p:nvPr/>
        </p:nvSpPr>
        <p:spPr>
          <a:xfrm>
            <a:off x="9544424" y="2333811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B287782-3697-4F3A-BCA8-F22610A67C43}"/>
              </a:ext>
            </a:extLst>
          </p:cNvPr>
          <p:cNvSpPr/>
          <p:nvPr/>
        </p:nvSpPr>
        <p:spPr>
          <a:xfrm>
            <a:off x="9221694" y="2381623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349ED7E-B0E3-4600-8998-8589671AF580}"/>
              </a:ext>
            </a:extLst>
          </p:cNvPr>
          <p:cNvSpPr/>
          <p:nvPr/>
        </p:nvSpPr>
        <p:spPr>
          <a:xfrm>
            <a:off x="9457765" y="1933388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463866E-46AD-4004-B91C-3FDF953D1BBC}"/>
              </a:ext>
            </a:extLst>
          </p:cNvPr>
          <p:cNvSpPr/>
          <p:nvPr/>
        </p:nvSpPr>
        <p:spPr>
          <a:xfrm>
            <a:off x="8869083" y="2675319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C86985D5-AEB9-46BB-BDB3-EFE9AA36EF3E}"/>
              </a:ext>
            </a:extLst>
          </p:cNvPr>
          <p:cNvSpPr/>
          <p:nvPr/>
        </p:nvSpPr>
        <p:spPr>
          <a:xfrm>
            <a:off x="9173882" y="2981935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A0545F4-03DE-4717-8F25-2C7EF4F4C837}"/>
              </a:ext>
            </a:extLst>
          </p:cNvPr>
          <p:cNvSpPr/>
          <p:nvPr/>
        </p:nvSpPr>
        <p:spPr>
          <a:xfrm>
            <a:off x="8801847" y="3392623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E03DCFA-DECF-4765-87B2-173E352D7F84}"/>
              </a:ext>
            </a:extLst>
          </p:cNvPr>
          <p:cNvSpPr/>
          <p:nvPr/>
        </p:nvSpPr>
        <p:spPr>
          <a:xfrm>
            <a:off x="8761506" y="3063461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B227D9C-D040-47EE-9B60-2FB3677700E1}"/>
              </a:ext>
            </a:extLst>
          </p:cNvPr>
          <p:cNvSpPr/>
          <p:nvPr/>
        </p:nvSpPr>
        <p:spPr>
          <a:xfrm>
            <a:off x="9610165" y="2085788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B8E7FE8-120D-4F4D-ABF4-00C11C71BD2E}"/>
              </a:ext>
            </a:extLst>
          </p:cNvPr>
          <p:cNvSpPr/>
          <p:nvPr/>
        </p:nvSpPr>
        <p:spPr>
          <a:xfrm>
            <a:off x="9090211" y="3447451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75046B8-CEEC-4B88-8804-F635CAE57923}"/>
              </a:ext>
            </a:extLst>
          </p:cNvPr>
          <p:cNvSpPr/>
          <p:nvPr/>
        </p:nvSpPr>
        <p:spPr>
          <a:xfrm>
            <a:off x="8845176" y="3926414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5A9D5C9-D56B-469E-B8F1-A24478416C34}"/>
              </a:ext>
            </a:extLst>
          </p:cNvPr>
          <p:cNvSpPr/>
          <p:nvPr/>
        </p:nvSpPr>
        <p:spPr>
          <a:xfrm>
            <a:off x="9556376" y="3712821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DD1DCD6E-CCD7-4C79-999E-3D50AA08929A}"/>
              </a:ext>
            </a:extLst>
          </p:cNvPr>
          <p:cNvSpPr/>
          <p:nvPr/>
        </p:nvSpPr>
        <p:spPr>
          <a:xfrm>
            <a:off x="9938871" y="3674882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A2BCBF7A-04BD-4AC8-802C-513E1A55DD22}"/>
              </a:ext>
            </a:extLst>
          </p:cNvPr>
          <p:cNvSpPr/>
          <p:nvPr/>
        </p:nvSpPr>
        <p:spPr>
          <a:xfrm>
            <a:off x="9782736" y="4027171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1F0778C-C378-4F72-8495-2630848577E8}"/>
              </a:ext>
            </a:extLst>
          </p:cNvPr>
          <p:cNvSpPr/>
          <p:nvPr/>
        </p:nvSpPr>
        <p:spPr>
          <a:xfrm>
            <a:off x="10354237" y="3659519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69EDBA73-D821-4E1A-80A5-8CD38C6539EF}"/>
              </a:ext>
            </a:extLst>
          </p:cNvPr>
          <p:cNvSpPr/>
          <p:nvPr/>
        </p:nvSpPr>
        <p:spPr>
          <a:xfrm>
            <a:off x="10270566" y="4159693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B0A7173-42DD-484A-A548-97A3F49B37C9}"/>
              </a:ext>
            </a:extLst>
          </p:cNvPr>
          <p:cNvSpPr/>
          <p:nvPr/>
        </p:nvSpPr>
        <p:spPr>
          <a:xfrm>
            <a:off x="10650071" y="3489615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B657858-3747-4644-A8CC-2F04E0BF8EFF}"/>
              </a:ext>
            </a:extLst>
          </p:cNvPr>
          <p:cNvSpPr/>
          <p:nvPr/>
        </p:nvSpPr>
        <p:spPr>
          <a:xfrm>
            <a:off x="10650071" y="3952951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87B7AF84-8619-46CF-9E8C-07BDE9C5AD31}"/>
              </a:ext>
            </a:extLst>
          </p:cNvPr>
          <p:cNvSpPr/>
          <p:nvPr/>
        </p:nvSpPr>
        <p:spPr>
          <a:xfrm>
            <a:off x="10948895" y="3618169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B187832-8D82-4F90-B275-BD6E1288CC08}"/>
              </a:ext>
            </a:extLst>
          </p:cNvPr>
          <p:cNvSpPr/>
          <p:nvPr/>
        </p:nvSpPr>
        <p:spPr>
          <a:xfrm>
            <a:off x="11186459" y="3193321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F7A15D3B-0456-475F-B3F7-F89ECAD41745}"/>
              </a:ext>
            </a:extLst>
          </p:cNvPr>
          <p:cNvSpPr/>
          <p:nvPr/>
        </p:nvSpPr>
        <p:spPr>
          <a:xfrm>
            <a:off x="10197353" y="2164104"/>
            <a:ext cx="167341" cy="18526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C696E39E-2DBC-4FF3-82EE-B8A87DD25CBF}"/>
              </a:ext>
            </a:extLst>
          </p:cNvPr>
          <p:cNvSpPr/>
          <p:nvPr/>
        </p:nvSpPr>
        <p:spPr>
          <a:xfrm>
            <a:off x="10433423" y="1829825"/>
            <a:ext cx="167341" cy="18526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9689C7F5-5B0C-4481-85F8-77F81D76044E}"/>
              </a:ext>
            </a:extLst>
          </p:cNvPr>
          <p:cNvSpPr/>
          <p:nvPr/>
        </p:nvSpPr>
        <p:spPr>
          <a:xfrm>
            <a:off x="10038979" y="2582685"/>
            <a:ext cx="167341" cy="18526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410A0A66-AD2E-4323-82AC-02CEAEA8B747}"/>
              </a:ext>
            </a:extLst>
          </p:cNvPr>
          <p:cNvSpPr/>
          <p:nvPr/>
        </p:nvSpPr>
        <p:spPr>
          <a:xfrm>
            <a:off x="9929907" y="3013965"/>
            <a:ext cx="167341" cy="18526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E23F5642-EF8B-4830-8199-C9A0CA200717}"/>
              </a:ext>
            </a:extLst>
          </p:cNvPr>
          <p:cNvSpPr/>
          <p:nvPr/>
        </p:nvSpPr>
        <p:spPr>
          <a:xfrm>
            <a:off x="10328837" y="2968752"/>
            <a:ext cx="167341" cy="18526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504FE6C5-CCDE-49F4-888A-EA9F05AF63F0}"/>
              </a:ext>
            </a:extLst>
          </p:cNvPr>
          <p:cNvSpPr/>
          <p:nvPr/>
        </p:nvSpPr>
        <p:spPr>
          <a:xfrm>
            <a:off x="9699065" y="2796668"/>
            <a:ext cx="167341" cy="18526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B1A6AA7-6F4D-4C3C-9965-914CD354EC34}"/>
              </a:ext>
            </a:extLst>
          </p:cNvPr>
          <p:cNvSpPr/>
          <p:nvPr/>
        </p:nvSpPr>
        <p:spPr>
          <a:xfrm>
            <a:off x="9625106" y="3228403"/>
            <a:ext cx="167341" cy="18526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D2895FC-14DC-4EE9-A530-5F4955EC751E}"/>
              </a:ext>
            </a:extLst>
          </p:cNvPr>
          <p:cNvSpPr/>
          <p:nvPr/>
        </p:nvSpPr>
        <p:spPr>
          <a:xfrm>
            <a:off x="10123397" y="3243733"/>
            <a:ext cx="167341" cy="18526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32D78F0A-67E2-41F1-B2F4-E357DAD511A5}"/>
              </a:ext>
            </a:extLst>
          </p:cNvPr>
          <p:cNvSpPr/>
          <p:nvPr/>
        </p:nvSpPr>
        <p:spPr>
          <a:xfrm>
            <a:off x="10578354" y="3070189"/>
            <a:ext cx="167341" cy="18526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BF87BD6-0B6D-48C7-A207-0EFE45FF62A0}"/>
              </a:ext>
            </a:extLst>
          </p:cNvPr>
          <p:cNvSpPr/>
          <p:nvPr/>
        </p:nvSpPr>
        <p:spPr>
          <a:xfrm>
            <a:off x="10349753" y="2316504"/>
            <a:ext cx="167341" cy="18526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BF5DDC9F-3BA3-4D63-85AD-E1108A486036}"/>
              </a:ext>
            </a:extLst>
          </p:cNvPr>
          <p:cNvSpPr/>
          <p:nvPr/>
        </p:nvSpPr>
        <p:spPr>
          <a:xfrm>
            <a:off x="10668001" y="2685777"/>
            <a:ext cx="167341" cy="18526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4791AB7C-6D61-4E18-A0CD-FE6A822AB46B}"/>
              </a:ext>
            </a:extLst>
          </p:cNvPr>
          <p:cNvSpPr/>
          <p:nvPr/>
        </p:nvSpPr>
        <p:spPr>
          <a:xfrm>
            <a:off x="10744201" y="2392019"/>
            <a:ext cx="167341" cy="18526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E3429A8-A4FD-499B-9BA0-99B8BDDCEF72}"/>
              </a:ext>
            </a:extLst>
          </p:cNvPr>
          <p:cNvSpPr/>
          <p:nvPr/>
        </p:nvSpPr>
        <p:spPr>
          <a:xfrm>
            <a:off x="10617200" y="1972593"/>
            <a:ext cx="167341" cy="18526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E1267522-D247-44FE-A3CA-2518EEC64B8A}"/>
              </a:ext>
            </a:extLst>
          </p:cNvPr>
          <p:cNvSpPr/>
          <p:nvPr/>
        </p:nvSpPr>
        <p:spPr>
          <a:xfrm>
            <a:off x="11155082" y="2116488"/>
            <a:ext cx="167341" cy="18526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2F891419-7055-4F11-96A9-BFCF6FDFACE0}"/>
              </a:ext>
            </a:extLst>
          </p:cNvPr>
          <p:cNvSpPr/>
          <p:nvPr/>
        </p:nvSpPr>
        <p:spPr>
          <a:xfrm>
            <a:off x="10865224" y="1674069"/>
            <a:ext cx="167341" cy="18526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62C55199-791B-4114-946F-C393FBF2709F}"/>
              </a:ext>
            </a:extLst>
          </p:cNvPr>
          <p:cNvSpPr/>
          <p:nvPr/>
        </p:nvSpPr>
        <p:spPr>
          <a:xfrm>
            <a:off x="10998199" y="2673662"/>
            <a:ext cx="167341" cy="18526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D3482FD-88DF-4307-82C7-0AB4F9283641}"/>
              </a:ext>
            </a:extLst>
          </p:cNvPr>
          <p:cNvCxnSpPr/>
          <p:nvPr/>
        </p:nvCxnSpPr>
        <p:spPr>
          <a:xfrm flipH="1">
            <a:off x="8683812" y="782503"/>
            <a:ext cx="1916952" cy="421616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58EF379-0100-412D-8ACC-51BA17763510}"/>
              </a:ext>
            </a:extLst>
          </p:cNvPr>
          <p:cNvSpPr txBox="1"/>
          <p:nvPr/>
        </p:nvSpPr>
        <p:spPr>
          <a:xfrm>
            <a:off x="11477812" y="4936566"/>
            <a:ext cx="445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527944FB-6CB6-48E4-BFF7-381310598547}"/>
              </a:ext>
            </a:extLst>
          </p:cNvPr>
          <p:cNvSpPr/>
          <p:nvPr/>
        </p:nvSpPr>
        <p:spPr>
          <a:xfrm>
            <a:off x="10502153" y="2468904"/>
            <a:ext cx="167341" cy="18526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8701E1C-5FC7-4089-8765-5906DC2FD4D5}"/>
              </a:ext>
            </a:extLst>
          </p:cNvPr>
          <p:cNvSpPr txBox="1"/>
          <p:nvPr/>
        </p:nvSpPr>
        <p:spPr>
          <a:xfrm>
            <a:off x="7819465" y="1205776"/>
            <a:ext cx="445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9FBE060-E5E6-4E1E-92FA-9FCDAB9EF692}"/>
              </a:ext>
            </a:extLst>
          </p:cNvPr>
          <p:cNvCxnSpPr>
            <a:cxnSpLocks/>
          </p:cNvCxnSpPr>
          <p:nvPr/>
        </p:nvCxnSpPr>
        <p:spPr>
          <a:xfrm flipH="1">
            <a:off x="8202705" y="2737340"/>
            <a:ext cx="3733241" cy="154516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211CED21-4AF4-4512-9450-1783FBDD9D1C}"/>
              </a:ext>
            </a:extLst>
          </p:cNvPr>
          <p:cNvSpPr/>
          <p:nvPr/>
        </p:nvSpPr>
        <p:spPr>
          <a:xfrm>
            <a:off x="9364196" y="3922737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EB46EF6-1D40-4B47-8B5F-24F671C75393}"/>
              </a:ext>
            </a:extLst>
          </p:cNvPr>
          <p:cNvSpPr/>
          <p:nvPr/>
        </p:nvSpPr>
        <p:spPr>
          <a:xfrm>
            <a:off x="9173881" y="4298335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B6E2A05B-FE72-4900-AFD0-7288192BB1CE}"/>
              </a:ext>
            </a:extLst>
          </p:cNvPr>
          <p:cNvSpPr/>
          <p:nvPr/>
        </p:nvSpPr>
        <p:spPr>
          <a:xfrm>
            <a:off x="8498543" y="4309072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18B757F5-766A-40B5-AD87-59C483AD2ADA}"/>
              </a:ext>
            </a:extLst>
          </p:cNvPr>
          <p:cNvSpPr/>
          <p:nvPr/>
        </p:nvSpPr>
        <p:spPr>
          <a:xfrm>
            <a:off x="9935136" y="4179571"/>
            <a:ext cx="167341" cy="1852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BC6718B-D52E-4231-920B-377BCA72EF60}"/>
              </a:ext>
            </a:extLst>
          </p:cNvPr>
          <p:cNvSpPr txBox="1"/>
          <p:nvPr/>
        </p:nvSpPr>
        <p:spPr>
          <a:xfrm>
            <a:off x="9894047" y="343109"/>
            <a:ext cx="15120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5x</a:t>
            </a:r>
            <a:r>
              <a:rPr lang="en-US" baseline="-25000" dirty="0"/>
              <a:t>1</a:t>
            </a:r>
            <a:r>
              <a:rPr lang="en-US" dirty="0"/>
              <a:t> – 2x</a:t>
            </a:r>
            <a:r>
              <a:rPr lang="en-US" baseline="-25000" dirty="0"/>
              <a:t>2</a:t>
            </a:r>
            <a:r>
              <a:rPr lang="en-US" dirty="0"/>
              <a:t> – 8 </a:t>
            </a: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05DEF1A6-B242-4D11-A84F-49E6307C0AA1}"/>
              </a:ext>
            </a:extLst>
          </p:cNvPr>
          <p:cNvSpPr/>
          <p:nvPr/>
        </p:nvSpPr>
        <p:spPr>
          <a:xfrm>
            <a:off x="9608670" y="1012735"/>
            <a:ext cx="2373640" cy="2492892"/>
          </a:xfrm>
          <a:custGeom>
            <a:avLst/>
            <a:gdLst>
              <a:gd name="connsiteX0" fmla="*/ 1215731 w 2373640"/>
              <a:gd name="connsiteY0" fmla="*/ 0 h 2492892"/>
              <a:gd name="connsiteX1" fmla="*/ 32975 w 2373640"/>
              <a:gd name="connsiteY1" fmla="*/ 2449995 h 2492892"/>
              <a:gd name="connsiteX2" fmla="*/ 2373640 w 2373640"/>
              <a:gd name="connsiteY2" fmla="*/ 1545535 h 249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3640" h="2492892">
                <a:moveTo>
                  <a:pt x="1215731" y="0"/>
                </a:moveTo>
                <a:cubicBezTo>
                  <a:pt x="527860" y="1096203"/>
                  <a:pt x="-160010" y="2192406"/>
                  <a:pt x="32975" y="2449995"/>
                </a:cubicBezTo>
                <a:cubicBezTo>
                  <a:pt x="225960" y="2707584"/>
                  <a:pt x="1997610" y="1728581"/>
                  <a:pt x="2373640" y="1545535"/>
                </a:cubicBezTo>
              </a:path>
            </a:pathLst>
          </a:cu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3ACBAFB-38C0-4FCB-B808-A2133D3FD87D}"/>
              </a:ext>
            </a:extLst>
          </p:cNvPr>
          <p:cNvSpPr txBox="1"/>
          <p:nvPr/>
        </p:nvSpPr>
        <p:spPr>
          <a:xfrm>
            <a:off x="10943945" y="2942098"/>
            <a:ext cx="1398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7x</a:t>
            </a:r>
            <a:r>
              <a:rPr lang="en-US" baseline="-25000" dirty="0"/>
              <a:t>1</a:t>
            </a:r>
            <a:r>
              <a:rPr lang="en-US" dirty="0"/>
              <a:t> - 3x</a:t>
            </a:r>
            <a:r>
              <a:rPr lang="en-US" baseline="-25000" dirty="0"/>
              <a:t>2</a:t>
            </a:r>
            <a:r>
              <a:rPr lang="en-US" dirty="0"/>
              <a:t> - 1</a:t>
            </a:r>
          </a:p>
        </p:txBody>
      </p:sp>
    </p:spTree>
    <p:extLst>
      <p:ext uri="{BB962C8B-B14F-4D97-AF65-F5344CB8AC3E}">
        <p14:creationId xmlns:p14="http://schemas.microsoft.com/office/powerpoint/2010/main" val="1059882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958CE-2FE8-4E21-8E34-0D7FB5688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4B99FAC-BE07-475E-828E-2C260CE11930}"/>
              </a:ext>
            </a:extLst>
          </p:cNvPr>
          <p:cNvSpPr/>
          <p:nvPr/>
        </p:nvSpPr>
        <p:spPr>
          <a:xfrm>
            <a:off x="1007131" y="1894800"/>
            <a:ext cx="530413" cy="450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68B71EC-E69C-4AB4-9AC6-EBB039878DDF}"/>
              </a:ext>
            </a:extLst>
          </p:cNvPr>
          <p:cNvSpPr/>
          <p:nvPr/>
        </p:nvSpPr>
        <p:spPr>
          <a:xfrm>
            <a:off x="1007130" y="2531102"/>
            <a:ext cx="530413" cy="450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933243-997F-4EA6-94D0-3693AB6A0169}"/>
              </a:ext>
            </a:extLst>
          </p:cNvPr>
          <p:cNvSpPr/>
          <p:nvPr/>
        </p:nvSpPr>
        <p:spPr>
          <a:xfrm>
            <a:off x="1019082" y="3248242"/>
            <a:ext cx="530413" cy="450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US" baseline="-250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41263B9-4038-4170-9ACE-CF7F561B3679}"/>
              </a:ext>
            </a:extLst>
          </p:cNvPr>
          <p:cNvSpPr/>
          <p:nvPr/>
        </p:nvSpPr>
        <p:spPr>
          <a:xfrm>
            <a:off x="2261067" y="2531102"/>
            <a:ext cx="530413" cy="450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h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FC67BE1-7036-4202-8D5D-4FA29F5CDF0C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1537544" y="2120119"/>
            <a:ext cx="723523" cy="6363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F43FD3-32D7-4E54-9B4F-38E3C2696D5E}"/>
              </a:ext>
            </a:extLst>
          </p:cNvPr>
          <p:cNvCxnSpPr>
            <a:stCxn id="5" idx="6"/>
            <a:endCxn id="7" idx="2"/>
          </p:cNvCxnSpPr>
          <p:nvPr/>
        </p:nvCxnSpPr>
        <p:spPr>
          <a:xfrm>
            <a:off x="1537543" y="2756421"/>
            <a:ext cx="7235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4EB023-2021-4703-BF2F-7B21DB0CDF9A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549495" y="2756421"/>
            <a:ext cx="711572" cy="7171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B3A18B3-C320-4DEF-947B-B210D4D3A7F7}"/>
              </a:ext>
            </a:extLst>
          </p:cNvPr>
          <p:cNvSpPr txBox="1"/>
          <p:nvPr/>
        </p:nvSpPr>
        <p:spPr>
          <a:xfrm>
            <a:off x="1813891" y="2106868"/>
            <a:ext cx="16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9071D1-E955-4908-80D5-1A2DDF89071F}"/>
              </a:ext>
            </a:extLst>
          </p:cNvPr>
          <p:cNvSpPr txBox="1"/>
          <p:nvPr/>
        </p:nvSpPr>
        <p:spPr>
          <a:xfrm>
            <a:off x="1628619" y="2499748"/>
            <a:ext cx="381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893C4-2C33-44EC-B65B-CEA2CD549283}"/>
              </a:ext>
            </a:extLst>
          </p:cNvPr>
          <p:cNvSpPr txBox="1"/>
          <p:nvPr/>
        </p:nvSpPr>
        <p:spPr>
          <a:xfrm>
            <a:off x="1777969" y="3007093"/>
            <a:ext cx="381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9F5CA-BC6A-4F3A-B529-82ABB4805CF3}"/>
              </a:ext>
            </a:extLst>
          </p:cNvPr>
          <p:cNvSpPr/>
          <p:nvPr/>
        </p:nvSpPr>
        <p:spPr>
          <a:xfrm>
            <a:off x="1007131" y="3931856"/>
            <a:ext cx="530413" cy="450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7208-54A2-4C3D-B043-08772C5F71AE}"/>
              </a:ext>
            </a:extLst>
          </p:cNvPr>
          <p:cNvSpPr/>
          <p:nvPr/>
        </p:nvSpPr>
        <p:spPr>
          <a:xfrm>
            <a:off x="1007130" y="4568158"/>
            <a:ext cx="530413" cy="450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899BF76-6214-4BDE-84C0-226F57830A31}"/>
              </a:ext>
            </a:extLst>
          </p:cNvPr>
          <p:cNvSpPr/>
          <p:nvPr/>
        </p:nvSpPr>
        <p:spPr>
          <a:xfrm>
            <a:off x="1019082" y="5285298"/>
            <a:ext cx="530413" cy="450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US" baseline="-250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2151FAD-338F-437E-A08F-667716676165}"/>
              </a:ext>
            </a:extLst>
          </p:cNvPr>
          <p:cNvSpPr/>
          <p:nvPr/>
        </p:nvSpPr>
        <p:spPr>
          <a:xfrm>
            <a:off x="2261067" y="4568158"/>
            <a:ext cx="530413" cy="450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DBD2B8-1371-474B-BD3D-0D15923054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>
            <a:off x="1537544" y="4157175"/>
            <a:ext cx="723523" cy="6363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AD863C-9D27-44A1-BE1A-2C77412DBD39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>
            <a:off x="1537543" y="4793477"/>
            <a:ext cx="7235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EC015CF-414D-4878-8EA4-9AE02005057A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 flipV="1">
            <a:off x="1549495" y="4793477"/>
            <a:ext cx="711572" cy="7171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82D3A68-52ED-41D3-81DA-0577BB2E5813}"/>
              </a:ext>
            </a:extLst>
          </p:cNvPr>
          <p:cNvSpPr txBox="1"/>
          <p:nvPr/>
        </p:nvSpPr>
        <p:spPr>
          <a:xfrm>
            <a:off x="1813891" y="4143924"/>
            <a:ext cx="16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CCCABB-5AE2-444D-B397-1BF671D60544}"/>
              </a:ext>
            </a:extLst>
          </p:cNvPr>
          <p:cNvSpPr txBox="1"/>
          <p:nvPr/>
        </p:nvSpPr>
        <p:spPr>
          <a:xfrm>
            <a:off x="1628619" y="4536804"/>
            <a:ext cx="381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ECB06A-5B9B-43FE-92D9-FB588E66F9A2}"/>
              </a:ext>
            </a:extLst>
          </p:cNvPr>
          <p:cNvSpPr txBox="1"/>
          <p:nvPr/>
        </p:nvSpPr>
        <p:spPr>
          <a:xfrm>
            <a:off x="1777969" y="5044149"/>
            <a:ext cx="381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BEE9A61-D34C-4602-80ED-15EFE3E6A49B}"/>
              </a:ext>
            </a:extLst>
          </p:cNvPr>
          <p:cNvSpPr/>
          <p:nvPr/>
        </p:nvSpPr>
        <p:spPr>
          <a:xfrm>
            <a:off x="1098206" y="6194578"/>
            <a:ext cx="530413" cy="450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US" baseline="-250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A0C0157-E7C9-4257-85AF-C9DAE23A25A6}"/>
              </a:ext>
            </a:extLst>
          </p:cNvPr>
          <p:cNvSpPr/>
          <p:nvPr/>
        </p:nvSpPr>
        <p:spPr>
          <a:xfrm>
            <a:off x="4242267" y="3481219"/>
            <a:ext cx="530413" cy="450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h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34B0BBD-EC84-4952-99D1-64DFB052CD76}"/>
              </a:ext>
            </a:extLst>
          </p:cNvPr>
          <p:cNvCxnSpPr>
            <a:stCxn id="7" idx="6"/>
            <a:endCxn id="25" idx="2"/>
          </p:cNvCxnSpPr>
          <p:nvPr/>
        </p:nvCxnSpPr>
        <p:spPr>
          <a:xfrm>
            <a:off x="2791480" y="2756421"/>
            <a:ext cx="1450787" cy="9501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BB8BE02-6468-47B8-944D-C581699E0586}"/>
              </a:ext>
            </a:extLst>
          </p:cNvPr>
          <p:cNvCxnSpPr>
            <a:cxnSpLocks/>
            <a:stCxn id="17" idx="6"/>
            <a:endCxn id="25" idx="2"/>
          </p:cNvCxnSpPr>
          <p:nvPr/>
        </p:nvCxnSpPr>
        <p:spPr>
          <a:xfrm flipV="1">
            <a:off x="2791480" y="3706538"/>
            <a:ext cx="1450787" cy="10869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CFB129D-C10C-47D9-8511-F2CAB9965EC1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>
          <a:xfrm flipV="1">
            <a:off x="1628619" y="3706538"/>
            <a:ext cx="2613648" cy="27133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E2E21F9-F598-410D-9F66-9A3A7B1CD0E3}"/>
              </a:ext>
            </a:extLst>
          </p:cNvPr>
          <p:cNvCxnSpPr>
            <a:stCxn id="25" idx="6"/>
          </p:cNvCxnSpPr>
          <p:nvPr/>
        </p:nvCxnSpPr>
        <p:spPr>
          <a:xfrm flipV="1">
            <a:off x="4772680" y="3706537"/>
            <a:ext cx="50499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4CEC880-FCF3-46B8-8718-CF8C73B6C479}"/>
              </a:ext>
            </a:extLst>
          </p:cNvPr>
          <p:cNvSpPr txBox="1"/>
          <p:nvPr/>
        </p:nvSpPr>
        <p:spPr>
          <a:xfrm>
            <a:off x="3439093" y="2878910"/>
            <a:ext cx="16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857DEC-86DC-47A4-A851-6FEB8F8F9D16}"/>
              </a:ext>
            </a:extLst>
          </p:cNvPr>
          <p:cNvSpPr txBox="1"/>
          <p:nvPr/>
        </p:nvSpPr>
        <p:spPr>
          <a:xfrm>
            <a:off x="3178865" y="3965750"/>
            <a:ext cx="16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CB0F65-5327-49EF-8797-1186DCC0E6C7}"/>
              </a:ext>
            </a:extLst>
          </p:cNvPr>
          <p:cNvSpPr txBox="1"/>
          <p:nvPr/>
        </p:nvSpPr>
        <p:spPr>
          <a:xfrm>
            <a:off x="2442135" y="5165348"/>
            <a:ext cx="530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-6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0EB1F6A-0723-48BB-BE91-70C3F625F417}"/>
              </a:ext>
            </a:extLst>
          </p:cNvPr>
          <p:cNvSpPr/>
          <p:nvPr/>
        </p:nvSpPr>
        <p:spPr>
          <a:xfrm>
            <a:off x="6606175" y="2740123"/>
            <a:ext cx="530413" cy="450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F59389C-4C1A-4798-80EA-46AA58689733}"/>
              </a:ext>
            </a:extLst>
          </p:cNvPr>
          <p:cNvSpPr/>
          <p:nvPr/>
        </p:nvSpPr>
        <p:spPr>
          <a:xfrm>
            <a:off x="6624825" y="3545232"/>
            <a:ext cx="530413" cy="450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18997CF-0BCD-47E4-A721-3C3A0D3952DB}"/>
              </a:ext>
            </a:extLst>
          </p:cNvPr>
          <p:cNvSpPr/>
          <p:nvPr/>
        </p:nvSpPr>
        <p:spPr>
          <a:xfrm>
            <a:off x="6647943" y="4455499"/>
            <a:ext cx="530413" cy="450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US" baseline="-250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88E359A-13D1-461B-B94F-E48E168FBC52}"/>
              </a:ext>
            </a:extLst>
          </p:cNvPr>
          <p:cNvSpPr/>
          <p:nvPr/>
        </p:nvSpPr>
        <p:spPr>
          <a:xfrm>
            <a:off x="8246100" y="3158374"/>
            <a:ext cx="553531" cy="450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h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B16320D-2879-4408-994B-58A5141CD2DF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7136588" y="2965442"/>
            <a:ext cx="1134210" cy="4285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6E5A8CB-0E54-420E-8010-6F5F437FCBF0}"/>
              </a:ext>
            </a:extLst>
          </p:cNvPr>
          <p:cNvCxnSpPr>
            <a:cxnSpLocks/>
            <a:stCxn id="34" idx="6"/>
            <a:endCxn id="36" idx="2"/>
          </p:cNvCxnSpPr>
          <p:nvPr/>
        </p:nvCxnSpPr>
        <p:spPr>
          <a:xfrm flipV="1">
            <a:off x="7155238" y="3383693"/>
            <a:ext cx="1090862" cy="3868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1C29B2E-B10E-45C9-BE47-4AC5F1F48ABB}"/>
              </a:ext>
            </a:extLst>
          </p:cNvPr>
          <p:cNvCxnSpPr>
            <a:cxnSpLocks/>
            <a:stCxn id="35" idx="6"/>
            <a:endCxn id="36" idx="2"/>
          </p:cNvCxnSpPr>
          <p:nvPr/>
        </p:nvCxnSpPr>
        <p:spPr>
          <a:xfrm flipV="1">
            <a:off x="7178356" y="3383693"/>
            <a:ext cx="1067744" cy="12971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90F6E1D-6456-496A-87D4-C32447011150}"/>
              </a:ext>
            </a:extLst>
          </p:cNvPr>
          <p:cNvSpPr txBox="1"/>
          <p:nvPr/>
        </p:nvSpPr>
        <p:spPr>
          <a:xfrm>
            <a:off x="7382121" y="2868344"/>
            <a:ext cx="16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ABD10-8EBE-4080-899C-3D61D8FAD54E}"/>
              </a:ext>
            </a:extLst>
          </p:cNvPr>
          <p:cNvSpPr txBox="1"/>
          <p:nvPr/>
        </p:nvSpPr>
        <p:spPr>
          <a:xfrm>
            <a:off x="7301723" y="3408376"/>
            <a:ext cx="381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F5B0D0A-B6AB-43DD-BC27-99D435DB62A3}"/>
              </a:ext>
            </a:extLst>
          </p:cNvPr>
          <p:cNvSpPr txBox="1"/>
          <p:nvPr/>
        </p:nvSpPr>
        <p:spPr>
          <a:xfrm>
            <a:off x="7377013" y="3972508"/>
            <a:ext cx="381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-8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34B2220-EAEC-4435-9D29-6281A688DA22}"/>
              </a:ext>
            </a:extLst>
          </p:cNvPr>
          <p:cNvSpPr/>
          <p:nvPr/>
        </p:nvSpPr>
        <p:spPr>
          <a:xfrm>
            <a:off x="8298768" y="4079847"/>
            <a:ext cx="530413" cy="450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h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6FCAE90-DB2D-488A-AECF-E851CB14F044}"/>
              </a:ext>
            </a:extLst>
          </p:cNvPr>
          <p:cNvSpPr/>
          <p:nvPr/>
        </p:nvSpPr>
        <p:spPr>
          <a:xfrm>
            <a:off x="9607741" y="3576956"/>
            <a:ext cx="530413" cy="450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h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F6F46F2-DFC3-4101-9BC0-2D0B2BB1B51D}"/>
              </a:ext>
            </a:extLst>
          </p:cNvPr>
          <p:cNvCxnSpPr>
            <a:cxnSpLocks/>
          </p:cNvCxnSpPr>
          <p:nvPr/>
        </p:nvCxnSpPr>
        <p:spPr>
          <a:xfrm>
            <a:off x="7156849" y="2965441"/>
            <a:ext cx="1162180" cy="13397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5C28000-457D-4B99-B005-82101AC4E7EC}"/>
              </a:ext>
            </a:extLst>
          </p:cNvPr>
          <p:cNvCxnSpPr>
            <a:cxnSpLocks/>
            <a:stCxn id="34" idx="6"/>
            <a:endCxn id="46" idx="2"/>
          </p:cNvCxnSpPr>
          <p:nvPr/>
        </p:nvCxnSpPr>
        <p:spPr>
          <a:xfrm>
            <a:off x="7155238" y="3770551"/>
            <a:ext cx="1143530" cy="5346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1127B9-6C41-47F6-83FA-CBB2D98C5930}"/>
              </a:ext>
            </a:extLst>
          </p:cNvPr>
          <p:cNvCxnSpPr>
            <a:cxnSpLocks/>
            <a:stCxn id="35" idx="6"/>
          </p:cNvCxnSpPr>
          <p:nvPr/>
        </p:nvCxnSpPr>
        <p:spPr>
          <a:xfrm flipV="1">
            <a:off x="7178356" y="4305166"/>
            <a:ext cx="1120412" cy="3756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8DE45608-4A03-4052-9C34-4C3756468686}"/>
              </a:ext>
            </a:extLst>
          </p:cNvPr>
          <p:cNvSpPr txBox="1"/>
          <p:nvPr/>
        </p:nvSpPr>
        <p:spPr>
          <a:xfrm>
            <a:off x="7337135" y="3158374"/>
            <a:ext cx="16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66580A2-4EAF-4DB8-98E8-B3B2D20B0133}"/>
              </a:ext>
            </a:extLst>
          </p:cNvPr>
          <p:cNvSpPr txBox="1"/>
          <p:nvPr/>
        </p:nvSpPr>
        <p:spPr>
          <a:xfrm>
            <a:off x="7277025" y="3719601"/>
            <a:ext cx="381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-3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3AB9F2B-7D8A-4F90-98E8-BCB3A3ECF529}"/>
              </a:ext>
            </a:extLst>
          </p:cNvPr>
          <p:cNvSpPr txBox="1"/>
          <p:nvPr/>
        </p:nvSpPr>
        <p:spPr>
          <a:xfrm>
            <a:off x="7521603" y="4326663"/>
            <a:ext cx="381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C8F76305-90A6-44D8-853B-BF26A21FF1F5}"/>
              </a:ext>
            </a:extLst>
          </p:cNvPr>
          <p:cNvSpPr/>
          <p:nvPr/>
        </p:nvSpPr>
        <p:spPr>
          <a:xfrm>
            <a:off x="8396840" y="5066330"/>
            <a:ext cx="530413" cy="450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US" baseline="-25000" dirty="0"/>
          </a:p>
        </p:txBody>
      </p:sp>
      <p:sp>
        <p:nvSpPr>
          <p:cNvPr id="79" name="Arrow: Down 78">
            <a:extLst>
              <a:ext uri="{FF2B5EF4-FFF2-40B4-BE49-F238E27FC236}">
                <a16:creationId xmlns:a16="http://schemas.microsoft.com/office/drawing/2014/main" id="{9762B2D6-3958-4D4E-99E8-A78EAD5861F7}"/>
              </a:ext>
            </a:extLst>
          </p:cNvPr>
          <p:cNvSpPr/>
          <p:nvPr/>
        </p:nvSpPr>
        <p:spPr>
          <a:xfrm rot="16200000">
            <a:off x="5544415" y="3353917"/>
            <a:ext cx="530413" cy="71212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CDAEE20-C846-4904-92ED-680795D7ED18}"/>
              </a:ext>
            </a:extLst>
          </p:cNvPr>
          <p:cNvCxnSpPr>
            <a:cxnSpLocks/>
          </p:cNvCxnSpPr>
          <p:nvPr/>
        </p:nvCxnSpPr>
        <p:spPr>
          <a:xfrm>
            <a:off x="8809228" y="3383692"/>
            <a:ext cx="808110" cy="4185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94EEED9-01BA-42C8-B6EF-6B5BD3F44115}"/>
              </a:ext>
            </a:extLst>
          </p:cNvPr>
          <p:cNvCxnSpPr>
            <a:cxnSpLocks/>
            <a:stCxn id="46" idx="6"/>
            <a:endCxn id="47" idx="2"/>
          </p:cNvCxnSpPr>
          <p:nvPr/>
        </p:nvCxnSpPr>
        <p:spPr>
          <a:xfrm flipV="1">
            <a:off x="8829181" y="3802275"/>
            <a:ext cx="778560" cy="5028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5DF6525-7078-4412-847A-73CFCDB21D84}"/>
              </a:ext>
            </a:extLst>
          </p:cNvPr>
          <p:cNvCxnSpPr>
            <a:cxnSpLocks/>
            <a:stCxn id="78" idx="6"/>
            <a:endCxn id="47" idx="2"/>
          </p:cNvCxnSpPr>
          <p:nvPr/>
        </p:nvCxnSpPr>
        <p:spPr>
          <a:xfrm flipV="1">
            <a:off x="8927253" y="3802275"/>
            <a:ext cx="680488" cy="14893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D41EBEC-00BF-4AC7-A658-C165EA2F0056}"/>
              </a:ext>
            </a:extLst>
          </p:cNvPr>
          <p:cNvCxnSpPr>
            <a:cxnSpLocks/>
            <a:stCxn id="47" idx="6"/>
          </p:cNvCxnSpPr>
          <p:nvPr/>
        </p:nvCxnSpPr>
        <p:spPr>
          <a:xfrm flipV="1">
            <a:off x="10138154" y="3802274"/>
            <a:ext cx="5035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61D3EC4-5B12-49F6-A29B-D748789D86D2}"/>
              </a:ext>
            </a:extLst>
          </p:cNvPr>
          <p:cNvSpPr txBox="1"/>
          <p:nvPr/>
        </p:nvSpPr>
        <p:spPr>
          <a:xfrm>
            <a:off x="9135506" y="3248555"/>
            <a:ext cx="16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C2ACB3F-CE3D-4548-A9A9-50C6696A1B1E}"/>
              </a:ext>
            </a:extLst>
          </p:cNvPr>
          <p:cNvSpPr txBox="1"/>
          <p:nvPr/>
        </p:nvSpPr>
        <p:spPr>
          <a:xfrm>
            <a:off x="9068683" y="3774592"/>
            <a:ext cx="16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7E1C753-C1EE-4B1A-85EC-F83EC57EAD51}"/>
              </a:ext>
            </a:extLst>
          </p:cNvPr>
          <p:cNvSpPr txBox="1"/>
          <p:nvPr/>
        </p:nvSpPr>
        <p:spPr>
          <a:xfrm>
            <a:off x="9151638" y="4417012"/>
            <a:ext cx="530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-6</a:t>
            </a:r>
          </a:p>
        </p:txBody>
      </p:sp>
    </p:spTree>
    <p:extLst>
      <p:ext uri="{BB962C8B-B14F-4D97-AF65-F5344CB8AC3E}">
        <p14:creationId xmlns:p14="http://schemas.microsoft.com/office/powerpoint/2010/main" val="1905065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434DF-FF31-4E37-B452-9B22A15EA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-- Representation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43FBA67-B2BC-4198-91E2-974D57A6A95F}"/>
              </a:ext>
            </a:extLst>
          </p:cNvPr>
          <p:cNvSpPr/>
          <p:nvPr/>
        </p:nvSpPr>
        <p:spPr>
          <a:xfrm>
            <a:off x="3169579" y="1732270"/>
            <a:ext cx="530413" cy="450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436561F-9075-46EB-8812-81EF8B65E5F5}"/>
              </a:ext>
            </a:extLst>
          </p:cNvPr>
          <p:cNvSpPr/>
          <p:nvPr/>
        </p:nvSpPr>
        <p:spPr>
          <a:xfrm>
            <a:off x="3150224" y="3343362"/>
            <a:ext cx="530413" cy="450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77D3EAD-BC5A-4697-8AC1-5052623EB20A}"/>
              </a:ext>
            </a:extLst>
          </p:cNvPr>
          <p:cNvSpPr/>
          <p:nvPr/>
        </p:nvSpPr>
        <p:spPr>
          <a:xfrm>
            <a:off x="3034882" y="5612982"/>
            <a:ext cx="530413" cy="450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US" baseline="-250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D525D29-1FD5-45EA-8515-C3E7FB20FF0F}"/>
              </a:ext>
            </a:extLst>
          </p:cNvPr>
          <p:cNvSpPr/>
          <p:nvPr/>
        </p:nvSpPr>
        <p:spPr>
          <a:xfrm>
            <a:off x="5428532" y="2624803"/>
            <a:ext cx="553531" cy="450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h</a:t>
            </a:r>
            <a:r>
              <a:rPr lang="en-US" i="1" baseline="-25000" dirty="0"/>
              <a:t>1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5DE04FE-F7EC-442E-95EA-90EC9E74B593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3699992" y="1957589"/>
            <a:ext cx="1728540" cy="8925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BCB7AF0-5EE5-4256-9370-EC5121528CAD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3680637" y="2850122"/>
            <a:ext cx="1747895" cy="7185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73B393-4065-4626-A388-A7B547A4EFAE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3565295" y="2850122"/>
            <a:ext cx="1863237" cy="29881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0E19CBA-9DB8-4B05-B33A-166AF6E1B376}"/>
              </a:ext>
            </a:extLst>
          </p:cNvPr>
          <p:cNvSpPr/>
          <p:nvPr/>
        </p:nvSpPr>
        <p:spPr>
          <a:xfrm>
            <a:off x="5540300" y="4690576"/>
            <a:ext cx="619282" cy="450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h</a:t>
            </a:r>
            <a:r>
              <a:rPr lang="en-US" i="1" baseline="-25000" dirty="0"/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D002FFB-EF97-439D-8D53-36E21E9DED63}"/>
              </a:ext>
            </a:extLst>
          </p:cNvPr>
          <p:cNvSpPr/>
          <p:nvPr/>
        </p:nvSpPr>
        <p:spPr>
          <a:xfrm>
            <a:off x="7485141" y="3600372"/>
            <a:ext cx="530413" cy="450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h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148F1FD-CF23-41AE-A4C0-9C36F62F0981}"/>
              </a:ext>
            </a:extLst>
          </p:cNvPr>
          <p:cNvCxnSpPr>
            <a:cxnSpLocks/>
            <a:stCxn id="4" idx="6"/>
            <a:endCxn id="14" idx="2"/>
          </p:cNvCxnSpPr>
          <p:nvPr/>
        </p:nvCxnSpPr>
        <p:spPr>
          <a:xfrm>
            <a:off x="3699992" y="1957589"/>
            <a:ext cx="1840308" cy="29583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C7A08C8-A32E-482B-8233-CBA2F14FBD5E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>
            <a:off x="3680637" y="3568681"/>
            <a:ext cx="1859663" cy="13472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78968B9-0C30-406B-AC31-C88D0171A0D3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 flipV="1">
            <a:off x="3565295" y="4915895"/>
            <a:ext cx="1975005" cy="9224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8E56E7C1-A106-40C6-A0C7-E7E798CE74D2}"/>
              </a:ext>
            </a:extLst>
          </p:cNvPr>
          <p:cNvSpPr/>
          <p:nvPr/>
        </p:nvSpPr>
        <p:spPr>
          <a:xfrm>
            <a:off x="5565587" y="6042238"/>
            <a:ext cx="530413" cy="450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US" baseline="-250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7B145DD-F674-4D6A-ADDF-3781C7E2720B}"/>
              </a:ext>
            </a:extLst>
          </p:cNvPr>
          <p:cNvCxnSpPr>
            <a:cxnSpLocks/>
            <a:stCxn id="7" idx="6"/>
            <a:endCxn id="15" idx="2"/>
          </p:cNvCxnSpPr>
          <p:nvPr/>
        </p:nvCxnSpPr>
        <p:spPr>
          <a:xfrm>
            <a:off x="5982063" y="2850122"/>
            <a:ext cx="1503078" cy="9755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88538F5-6C7C-4A49-9272-81ED6245C61A}"/>
              </a:ext>
            </a:extLst>
          </p:cNvPr>
          <p:cNvCxnSpPr>
            <a:cxnSpLocks/>
            <a:stCxn id="14" idx="6"/>
            <a:endCxn id="15" idx="2"/>
          </p:cNvCxnSpPr>
          <p:nvPr/>
        </p:nvCxnSpPr>
        <p:spPr>
          <a:xfrm flipV="1">
            <a:off x="6159582" y="3825691"/>
            <a:ext cx="1325559" cy="10902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27275C2-4046-4BA8-8DA9-27691974EA28}"/>
              </a:ext>
            </a:extLst>
          </p:cNvPr>
          <p:cNvCxnSpPr>
            <a:cxnSpLocks/>
            <a:stCxn id="22" idx="6"/>
            <a:endCxn id="15" idx="2"/>
          </p:cNvCxnSpPr>
          <p:nvPr/>
        </p:nvCxnSpPr>
        <p:spPr>
          <a:xfrm flipV="1">
            <a:off x="6096000" y="3825691"/>
            <a:ext cx="1389141" cy="24418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1006B7E-257F-4353-9977-21C0702395E1}"/>
              </a:ext>
            </a:extLst>
          </p:cNvPr>
          <p:cNvCxnSpPr>
            <a:cxnSpLocks/>
            <a:stCxn id="15" idx="6"/>
          </p:cNvCxnSpPr>
          <p:nvPr/>
        </p:nvCxnSpPr>
        <p:spPr>
          <a:xfrm flipV="1">
            <a:off x="8015554" y="3825690"/>
            <a:ext cx="5035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0EDCEE4-A015-4DAB-B06C-416B9A701F66}"/>
              </a:ext>
            </a:extLst>
          </p:cNvPr>
          <p:cNvSpPr txBox="1"/>
          <p:nvPr/>
        </p:nvSpPr>
        <p:spPr>
          <a:xfrm>
            <a:off x="6365052" y="4321244"/>
            <a:ext cx="16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AED2A7-1F96-4E91-A220-3A3C441631DE}"/>
              </a:ext>
            </a:extLst>
          </p:cNvPr>
          <p:cNvSpPr txBox="1"/>
          <p:nvPr/>
        </p:nvSpPr>
        <p:spPr>
          <a:xfrm>
            <a:off x="2783152" y="6502913"/>
            <a:ext cx="1480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Layer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E57D9A-8D89-49EB-A198-5DDF2553EBC7}"/>
              </a:ext>
            </a:extLst>
          </p:cNvPr>
          <p:cNvSpPr txBox="1"/>
          <p:nvPr/>
        </p:nvSpPr>
        <p:spPr>
          <a:xfrm>
            <a:off x="7140742" y="5383059"/>
            <a:ext cx="164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Layer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9F6C0E1-3258-4AA1-9925-1E3760B1A885}"/>
              </a:ext>
            </a:extLst>
          </p:cNvPr>
          <p:cNvCxnSpPr>
            <a:cxnSpLocks/>
          </p:cNvCxnSpPr>
          <p:nvPr/>
        </p:nvCxnSpPr>
        <p:spPr>
          <a:xfrm flipH="1">
            <a:off x="6867714" y="2500631"/>
            <a:ext cx="318407" cy="327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8746D6E-59B8-4201-A205-69A1DDA934AD}"/>
              </a:ext>
            </a:extLst>
          </p:cNvPr>
          <p:cNvCxnSpPr>
            <a:cxnSpLocks/>
            <a:stCxn id="42" idx="1"/>
          </p:cNvCxnSpPr>
          <p:nvPr/>
        </p:nvCxnSpPr>
        <p:spPr>
          <a:xfrm flipH="1" flipV="1">
            <a:off x="7804320" y="3964947"/>
            <a:ext cx="708564" cy="743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715ED09-EA81-44CF-8A88-5AC3B2DB50C7}"/>
              </a:ext>
            </a:extLst>
          </p:cNvPr>
          <p:cNvSpPr txBox="1"/>
          <p:nvPr/>
        </p:nvSpPr>
        <p:spPr>
          <a:xfrm>
            <a:off x="8512884" y="4523677"/>
            <a:ext cx="1983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 f</a:t>
            </a:r>
            <a:r>
              <a:rPr lang="en-US" dirty="0"/>
              <a:t> non-linearity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FB742AB-5FAA-407B-A9E9-413D3874A949}"/>
                  </a:ext>
                </a:extLst>
              </p:cNvPr>
              <p:cNvSpPr txBox="1"/>
              <p:nvPr/>
            </p:nvSpPr>
            <p:spPr>
              <a:xfrm>
                <a:off x="4303750" y="1991635"/>
                <a:ext cx="230439" cy="371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FB742AB-5FAA-407B-A9E9-413D3874A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3750" y="1991635"/>
                <a:ext cx="230439" cy="371961"/>
              </a:xfrm>
              <a:prstGeom prst="rect">
                <a:avLst/>
              </a:prstGeom>
              <a:blipFill>
                <a:blip r:embed="rId2"/>
                <a:stretch>
                  <a:fillRect r="-113158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9B38285-EF2B-434C-99B3-063B80FD0952}"/>
                  </a:ext>
                </a:extLst>
              </p:cNvPr>
              <p:cNvSpPr txBox="1"/>
              <p:nvPr/>
            </p:nvSpPr>
            <p:spPr>
              <a:xfrm>
                <a:off x="3872119" y="2344710"/>
                <a:ext cx="230439" cy="371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9B38285-EF2B-434C-99B3-063B80FD0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119" y="2344710"/>
                <a:ext cx="230439" cy="371961"/>
              </a:xfrm>
              <a:prstGeom prst="rect">
                <a:avLst/>
              </a:prstGeom>
              <a:blipFill>
                <a:blip r:embed="rId3"/>
                <a:stretch>
                  <a:fillRect r="-115789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451FB98-C691-42F7-A980-22ECD13E778C}"/>
                  </a:ext>
                </a:extLst>
              </p:cNvPr>
              <p:cNvSpPr txBox="1"/>
              <p:nvPr/>
            </p:nvSpPr>
            <p:spPr>
              <a:xfrm>
                <a:off x="3961344" y="3196525"/>
                <a:ext cx="230439" cy="371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451FB98-C691-42F7-A980-22ECD13E7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1344" y="3196525"/>
                <a:ext cx="230439" cy="371961"/>
              </a:xfrm>
              <a:prstGeom prst="rect">
                <a:avLst/>
              </a:prstGeom>
              <a:blipFill>
                <a:blip r:embed="rId4"/>
                <a:stretch>
                  <a:fillRect r="-115789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868BCC1-0E06-480E-8684-E1E03EBCA456}"/>
                  </a:ext>
                </a:extLst>
              </p:cNvPr>
              <p:cNvSpPr txBox="1"/>
              <p:nvPr/>
            </p:nvSpPr>
            <p:spPr>
              <a:xfrm>
                <a:off x="3932082" y="3674144"/>
                <a:ext cx="230439" cy="371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868BCC1-0E06-480E-8684-E1E03EBCA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082" y="3674144"/>
                <a:ext cx="230439" cy="371961"/>
              </a:xfrm>
              <a:prstGeom prst="rect">
                <a:avLst/>
              </a:prstGeom>
              <a:blipFill>
                <a:blip r:embed="rId5"/>
                <a:stretch>
                  <a:fillRect r="-118421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9558BD9-8A33-4DDE-B654-CBA143B9D3A8}"/>
                  </a:ext>
                </a:extLst>
              </p:cNvPr>
              <p:cNvSpPr txBox="1"/>
              <p:nvPr/>
            </p:nvSpPr>
            <p:spPr>
              <a:xfrm>
                <a:off x="3987338" y="4592515"/>
                <a:ext cx="230439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9558BD9-8A33-4DDE-B654-CBA143B9D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338" y="4592515"/>
                <a:ext cx="230439" cy="373885"/>
              </a:xfrm>
              <a:prstGeom prst="rect">
                <a:avLst/>
              </a:prstGeom>
              <a:blipFill>
                <a:blip r:embed="rId6"/>
                <a:stretch>
                  <a:fillRect r="-1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5FA54B0-CBAC-4EFA-BB6A-168B63BDC90B}"/>
                  </a:ext>
                </a:extLst>
              </p:cNvPr>
              <p:cNvSpPr txBox="1"/>
              <p:nvPr/>
            </p:nvSpPr>
            <p:spPr>
              <a:xfrm>
                <a:off x="4148552" y="5237225"/>
                <a:ext cx="230439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5FA54B0-CBAC-4EFA-BB6A-168B63BDC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8552" y="5237225"/>
                <a:ext cx="230439" cy="373885"/>
              </a:xfrm>
              <a:prstGeom prst="rect">
                <a:avLst/>
              </a:prstGeom>
              <a:blipFill>
                <a:blip r:embed="rId7"/>
                <a:stretch>
                  <a:fillRect r="-121622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A1BF315-50EF-4644-A52E-7EDCE748174F}"/>
                  </a:ext>
                </a:extLst>
              </p:cNvPr>
              <p:cNvSpPr txBox="1"/>
              <p:nvPr/>
            </p:nvSpPr>
            <p:spPr>
              <a:xfrm>
                <a:off x="6415743" y="2850121"/>
                <a:ext cx="230439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A1BF315-50EF-4644-A52E-7EDCE7481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743" y="2850121"/>
                <a:ext cx="230439" cy="372538"/>
              </a:xfrm>
              <a:prstGeom prst="rect">
                <a:avLst/>
              </a:prstGeom>
              <a:blipFill>
                <a:blip r:embed="rId8"/>
                <a:stretch>
                  <a:fillRect r="-115789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B011BD0-430A-4C5D-A6E5-CA014A4F5E8A}"/>
                  </a:ext>
                </a:extLst>
              </p:cNvPr>
              <p:cNvSpPr txBox="1"/>
              <p:nvPr/>
            </p:nvSpPr>
            <p:spPr>
              <a:xfrm>
                <a:off x="6307093" y="4011670"/>
                <a:ext cx="230439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B011BD0-430A-4C5D-A6E5-CA014A4F5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093" y="4011670"/>
                <a:ext cx="230439" cy="373051"/>
              </a:xfrm>
              <a:prstGeom prst="rect">
                <a:avLst/>
              </a:prstGeom>
              <a:blipFill>
                <a:blip r:embed="rId9"/>
                <a:stretch>
                  <a:fillRect r="-121622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26EBF4C-CC8F-4191-BB22-4D2950BE905D}"/>
                  </a:ext>
                </a:extLst>
              </p:cNvPr>
              <p:cNvSpPr txBox="1"/>
              <p:nvPr/>
            </p:nvSpPr>
            <p:spPr>
              <a:xfrm>
                <a:off x="6325049" y="5293671"/>
                <a:ext cx="230439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26EBF4C-CC8F-4191-BB22-4D2950BE9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049" y="5293671"/>
                <a:ext cx="230439" cy="374461"/>
              </a:xfrm>
              <a:prstGeom prst="rect">
                <a:avLst/>
              </a:prstGeom>
              <a:blipFill>
                <a:blip r:embed="rId10"/>
                <a:stretch>
                  <a:fillRect r="-1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ectangle 80">
            <a:extLst>
              <a:ext uri="{FF2B5EF4-FFF2-40B4-BE49-F238E27FC236}">
                <a16:creationId xmlns:a16="http://schemas.microsoft.com/office/drawing/2014/main" id="{2A56E575-A325-4F89-8AFB-C8E48A7004BA}"/>
              </a:ext>
            </a:extLst>
          </p:cNvPr>
          <p:cNvSpPr/>
          <p:nvPr/>
        </p:nvSpPr>
        <p:spPr>
          <a:xfrm>
            <a:off x="2887317" y="1406387"/>
            <a:ext cx="993483" cy="501429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A39B8D4-DE27-423E-B825-2B7DB072C5E6}"/>
              </a:ext>
            </a:extLst>
          </p:cNvPr>
          <p:cNvSpPr/>
          <p:nvPr/>
        </p:nvSpPr>
        <p:spPr>
          <a:xfrm>
            <a:off x="5320076" y="1548538"/>
            <a:ext cx="993483" cy="501429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00DD2DD-536D-4177-BBB9-D6F6D6CE6902}"/>
              </a:ext>
            </a:extLst>
          </p:cNvPr>
          <p:cNvSpPr txBox="1"/>
          <p:nvPr/>
        </p:nvSpPr>
        <p:spPr>
          <a:xfrm>
            <a:off x="5177398" y="6502913"/>
            <a:ext cx="1480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Hidden Layer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4F6A377-BF54-4FCF-AB43-DBC17D90CEAB}"/>
              </a:ext>
            </a:extLst>
          </p:cNvPr>
          <p:cNvSpPr/>
          <p:nvPr/>
        </p:nvSpPr>
        <p:spPr>
          <a:xfrm>
            <a:off x="7253130" y="3343362"/>
            <a:ext cx="993483" cy="189386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48235C2-2719-42E2-88C4-75E0205A0ECD}"/>
              </a:ext>
            </a:extLst>
          </p:cNvPr>
          <p:cNvSpPr txBox="1"/>
          <p:nvPr/>
        </p:nvSpPr>
        <p:spPr>
          <a:xfrm>
            <a:off x="6981856" y="2080609"/>
            <a:ext cx="164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Weights</a:t>
            </a:r>
          </a:p>
        </p:txBody>
      </p:sp>
    </p:spTree>
    <p:extLst>
      <p:ext uri="{BB962C8B-B14F-4D97-AF65-F5344CB8AC3E}">
        <p14:creationId xmlns:p14="http://schemas.microsoft.com/office/powerpoint/2010/main" val="2913276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9D04D-4BE7-4D6C-84A6-44AC58E81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Non-linearity (Activation Function)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004F27-A9B9-4ECD-B3D5-1527E22E10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Multi-layer </a:t>
                </a:r>
                <a:r>
                  <a:rPr lang="en-US" dirty="0" err="1"/>
                  <a:t>perceptrons</a:t>
                </a:r>
                <a:r>
                  <a:rPr lang="en-US" dirty="0"/>
                  <a:t> or neural networks having sigmoid hidden units represent a non-linear function</a:t>
                </a:r>
              </a:p>
              <a:p>
                <a:r>
                  <a:rPr lang="en-US" dirty="0"/>
                  <a:t>Sigmoid function</a:t>
                </a:r>
              </a:p>
              <a:p>
                <a:pPr marL="0" indent="0">
                  <a:buNone/>
                </a:pPr>
                <a:r>
                  <a:rPr lang="en-US" dirty="0"/>
                  <a:t> 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004F27-A9B9-4ECD-B3D5-1527E22E10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Usability of Activation Function on Deep Learning | by ade sueb | The  Startup | Medium">
            <a:extLst>
              <a:ext uri="{FF2B5EF4-FFF2-40B4-BE49-F238E27FC236}">
                <a16:creationId xmlns:a16="http://schemas.microsoft.com/office/drawing/2014/main" id="{8368545E-AB4D-4948-95FC-2BA5CF986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972" y="2454673"/>
            <a:ext cx="4832816" cy="4038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0943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</TotalTime>
  <Words>703</Words>
  <Application>Microsoft Office PowerPoint</Application>
  <PresentationFormat>Widescreen</PresentationFormat>
  <Paragraphs>202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Times New Roman</vt:lpstr>
      <vt:lpstr>Office Theme</vt:lpstr>
      <vt:lpstr>Neural Network</vt:lpstr>
      <vt:lpstr>Perceptron</vt:lpstr>
      <vt:lpstr>Neural Networks</vt:lpstr>
      <vt:lpstr>Why Neural Network</vt:lpstr>
      <vt:lpstr>Neural Networks</vt:lpstr>
      <vt:lpstr>Neural Networks</vt:lpstr>
      <vt:lpstr>Neural Networks</vt:lpstr>
      <vt:lpstr>Neural Networks -- Representation</vt:lpstr>
      <vt:lpstr>Non-linearity (Activation Function)</vt:lpstr>
      <vt:lpstr>Forward Propagation</vt:lpstr>
      <vt:lpstr>Neural Networks -- Evaluation</vt:lpstr>
      <vt:lpstr>Neural Networks -- Evaluation</vt:lpstr>
      <vt:lpstr>Recall the chain rule</vt:lpstr>
      <vt:lpstr>Occam’s Razor</vt:lpstr>
      <vt:lpstr>Example</vt:lpstr>
      <vt:lpstr>Example</vt:lpstr>
      <vt:lpstr>Quiz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</dc:title>
  <dc:creator>张 琳瑞</dc:creator>
  <cp:lastModifiedBy>Linrui Zhang</cp:lastModifiedBy>
  <cp:revision>13</cp:revision>
  <dcterms:created xsi:type="dcterms:W3CDTF">2022-05-21T20:42:28Z</dcterms:created>
  <dcterms:modified xsi:type="dcterms:W3CDTF">2024-06-05T01:39:07Z</dcterms:modified>
</cp:coreProperties>
</file>